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autoCompressPictures="0">
  <p:sldMasterIdLst>
    <p:sldMasterId id="2147483648" r:id="rId5"/>
  </p:sldMasterIdLst>
  <p:notesMasterIdLst>
    <p:notesMasterId r:id="rId12"/>
  </p:notesMasterIdLst>
  <p:handoutMasterIdLst>
    <p:handoutMasterId r:id="rId13"/>
  </p:handoutMasterIdLst>
  <p:sldIdLst>
    <p:sldId id="256" r:id="rId6"/>
    <p:sldId id="262" r:id="rId7"/>
    <p:sldId id="261" r:id="rId8"/>
    <p:sldId id="265" r:id="rId9"/>
    <p:sldId id="263" r:id="rId10"/>
    <p:sldId id="264" r:id="rId11"/>
  </p:sldIdLst>
  <p:sldSz cx="12192000" cy="6858000"/>
  <p:notesSz cx="6858000" cy="9144000"/>
  <p:embeddedFontLst>
    <p:embeddedFont>
      <p:font typeface="Figtree" pitchFamily="2" charset="0"/>
      <p:regular r:id="rId14"/>
      <p:bold r:id="rId15"/>
      <p:italic r:id="rId16"/>
      <p:boldItalic r:id="rId17"/>
    </p:embeddedFont>
  </p:embeddedFontLst>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5688BA-4092-5947-8A14-B9DF5137B8B1}" v="5" dt="2025-05-14T09:50:45.9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62" autoAdjust="0"/>
    <p:restoredTop sz="96301"/>
  </p:normalViewPr>
  <p:slideViewPr>
    <p:cSldViewPr snapToGrid="0">
      <p:cViewPr varScale="1">
        <p:scale>
          <a:sx n="127" d="100"/>
          <a:sy n="127" d="100"/>
        </p:scale>
        <p:origin x="52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handoutMaster" Target="handoutMasters/handoutMaster1.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customXml" Target="../customXml/item2.xml"/><Relationship Id="rId16" Type="http://schemas.openxmlformats.org/officeDocument/2006/relationships/font" Target="fonts/font3.fntdata"/><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font" Target="fonts/font2.fntdata"/><Relationship Id="rId23"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font" Target="fonts/font1.fntdata"/><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bio Marco Monetti" userId="6da173ed-5f36-42a1-90c5-d7a348b732de" providerId="ADAL" clId="{64E27A22-346C-406B-B6CF-FA0F52A9C496}"/>
    <pc:docChg chg="modSld">
      <pc:chgData name="Fabio Marco Monetti" userId="6da173ed-5f36-42a1-90c5-d7a348b732de" providerId="ADAL" clId="{64E27A22-346C-406B-B6CF-FA0F52A9C496}" dt="2025-05-12T07:28:18.391" v="47" actId="20577"/>
      <pc:docMkLst>
        <pc:docMk/>
      </pc:docMkLst>
      <pc:sldChg chg="modSp mod">
        <pc:chgData name="Fabio Marco Monetti" userId="6da173ed-5f36-42a1-90c5-d7a348b732de" providerId="ADAL" clId="{64E27A22-346C-406B-B6CF-FA0F52A9C496}" dt="2025-05-12T07:28:18.391" v="47" actId="20577"/>
        <pc:sldMkLst>
          <pc:docMk/>
          <pc:sldMk cId="1625396971" sldId="261"/>
        </pc:sldMkLst>
        <pc:spChg chg="mod">
          <ac:chgData name="Fabio Marco Monetti" userId="6da173ed-5f36-42a1-90c5-d7a348b732de" providerId="ADAL" clId="{64E27A22-346C-406B-B6CF-FA0F52A9C496}" dt="2025-05-12T07:28:18.391" v="47" actId="20577"/>
          <ac:spMkLst>
            <pc:docMk/>
            <pc:sldMk cId="1625396971" sldId="261"/>
            <ac:spMk id="12" creationId="{48E7DDAD-2228-641C-E2E6-E9B8859E6AB5}"/>
          </ac:spMkLst>
        </pc:spChg>
      </pc:sldChg>
      <pc:sldChg chg="modSp mod">
        <pc:chgData name="Fabio Marco Monetti" userId="6da173ed-5f36-42a1-90c5-d7a348b732de" providerId="ADAL" clId="{64E27A22-346C-406B-B6CF-FA0F52A9C496}" dt="2025-05-12T07:22:37.061" v="43" actId="20577"/>
        <pc:sldMkLst>
          <pc:docMk/>
          <pc:sldMk cId="2609859949" sldId="262"/>
        </pc:sldMkLst>
        <pc:spChg chg="mod">
          <ac:chgData name="Fabio Marco Monetti" userId="6da173ed-5f36-42a1-90c5-d7a348b732de" providerId="ADAL" clId="{64E27A22-346C-406B-B6CF-FA0F52A9C496}" dt="2025-05-12T07:22:37.061" v="43" actId="20577"/>
          <ac:spMkLst>
            <pc:docMk/>
            <pc:sldMk cId="2609859949" sldId="262"/>
            <ac:spMk id="12" creationId="{A18546BD-6978-DED7-7D3D-BC807DA20223}"/>
          </ac:spMkLst>
        </pc:spChg>
      </pc:sldChg>
      <pc:sldChg chg="modSp mod">
        <pc:chgData name="Fabio Marco Monetti" userId="6da173ed-5f36-42a1-90c5-d7a348b732de" providerId="ADAL" clId="{64E27A22-346C-406B-B6CF-FA0F52A9C496}" dt="2025-05-12T07:23:10.126" v="45" actId="20577"/>
        <pc:sldMkLst>
          <pc:docMk/>
          <pc:sldMk cId="2162788869" sldId="263"/>
        </pc:sldMkLst>
        <pc:spChg chg="mod">
          <ac:chgData name="Fabio Marco Monetti" userId="6da173ed-5f36-42a1-90c5-d7a348b732de" providerId="ADAL" clId="{64E27A22-346C-406B-B6CF-FA0F52A9C496}" dt="2025-05-12T07:23:10.126" v="45" actId="20577"/>
          <ac:spMkLst>
            <pc:docMk/>
            <pc:sldMk cId="2162788869" sldId="263"/>
            <ac:spMk id="3" creationId="{8456C745-A707-6512-171F-9FBD1AAB526C}"/>
          </ac:spMkLst>
        </pc:spChg>
      </pc:sldChg>
    </pc:docChg>
  </pc:docChgLst>
  <pc:docChgLst>
    <pc:chgData name="Fabio Marco Monetti" userId="6da173ed-5f36-42a1-90c5-d7a348b732de" providerId="ADAL" clId="{FEC81C1F-DAF3-4A49-A44F-B53A063F9B19}"/>
    <pc:docChg chg="custSel addSld modSld">
      <pc:chgData name="Fabio Marco Monetti" userId="6da173ed-5f36-42a1-90c5-d7a348b732de" providerId="ADAL" clId="{FEC81C1F-DAF3-4A49-A44F-B53A063F9B19}" dt="2025-03-18T14:57:21.750" v="18" actId="404"/>
      <pc:docMkLst>
        <pc:docMk/>
      </pc:docMkLst>
      <pc:sldChg chg="modSp mod">
        <pc:chgData name="Fabio Marco Monetti" userId="6da173ed-5f36-42a1-90c5-d7a348b732de" providerId="ADAL" clId="{FEC81C1F-DAF3-4A49-A44F-B53A063F9B19}" dt="2025-03-18T14:56:42.149" v="10" actId="20577"/>
        <pc:sldMkLst>
          <pc:docMk/>
          <pc:sldMk cId="1625396971" sldId="261"/>
        </pc:sldMkLst>
        <pc:spChg chg="mod">
          <ac:chgData name="Fabio Marco Monetti" userId="6da173ed-5f36-42a1-90c5-d7a348b732de" providerId="ADAL" clId="{FEC81C1F-DAF3-4A49-A44F-B53A063F9B19}" dt="2025-03-18T14:56:42.149" v="10" actId="20577"/>
          <ac:spMkLst>
            <pc:docMk/>
            <pc:sldMk cId="1625396971" sldId="261"/>
            <ac:spMk id="12" creationId="{48E7DDAD-2228-641C-E2E6-E9B8859E6AB5}"/>
          </ac:spMkLst>
        </pc:spChg>
        <pc:spChg chg="mod">
          <ac:chgData name="Fabio Marco Monetti" userId="6da173ed-5f36-42a1-90c5-d7a348b732de" providerId="ADAL" clId="{FEC81C1F-DAF3-4A49-A44F-B53A063F9B19}" dt="2025-03-18T14:55:41.353" v="3" actId="114"/>
          <ac:spMkLst>
            <pc:docMk/>
            <pc:sldMk cId="1625396971" sldId="261"/>
            <ac:spMk id="15" creationId="{B4036D39-46A2-B892-5123-21B4F6188E2B}"/>
          </ac:spMkLst>
        </pc:spChg>
      </pc:sldChg>
      <pc:sldChg chg="modSp mod">
        <pc:chgData name="Fabio Marco Monetti" userId="6da173ed-5f36-42a1-90c5-d7a348b732de" providerId="ADAL" clId="{FEC81C1F-DAF3-4A49-A44F-B53A063F9B19}" dt="2025-03-18T14:57:21.750" v="18" actId="404"/>
        <pc:sldMkLst>
          <pc:docMk/>
          <pc:sldMk cId="2162788869" sldId="263"/>
        </pc:sldMkLst>
        <pc:spChg chg="mod">
          <ac:chgData name="Fabio Marco Monetti" userId="6da173ed-5f36-42a1-90c5-d7a348b732de" providerId="ADAL" clId="{FEC81C1F-DAF3-4A49-A44F-B53A063F9B19}" dt="2025-03-18T14:57:21.750" v="18" actId="404"/>
          <ac:spMkLst>
            <pc:docMk/>
            <pc:sldMk cId="2162788869" sldId="263"/>
            <ac:spMk id="18" creationId="{BFADCE34-FBC0-9930-E176-7725C41B8815}"/>
          </ac:spMkLst>
        </pc:spChg>
        <pc:spChg chg="mod">
          <ac:chgData name="Fabio Marco Monetti" userId="6da173ed-5f36-42a1-90c5-d7a348b732de" providerId="ADAL" clId="{FEC81C1F-DAF3-4A49-A44F-B53A063F9B19}" dt="2025-03-18T14:57:19.738" v="17" actId="404"/>
          <ac:spMkLst>
            <pc:docMk/>
            <pc:sldMk cId="2162788869" sldId="263"/>
            <ac:spMk id="20" creationId="{4F3E8E88-4C05-A9ED-A3A9-45390399CCD5}"/>
          </ac:spMkLst>
        </pc:spChg>
      </pc:sldChg>
      <pc:sldChg chg="delSp new mod modClrScheme chgLayout">
        <pc:chgData name="Fabio Marco Monetti" userId="6da173ed-5f36-42a1-90c5-d7a348b732de" providerId="ADAL" clId="{FEC81C1F-DAF3-4A49-A44F-B53A063F9B19}" dt="2025-03-18T14:56:59.624" v="12" actId="700"/>
        <pc:sldMkLst>
          <pc:docMk/>
          <pc:sldMk cId="1417809009" sldId="264"/>
        </pc:sldMkLst>
      </pc:sldChg>
    </pc:docChg>
  </pc:docChgLst>
  <pc:docChgLst>
    <pc:chgData name="Fabio Marco Monetti" userId="S::monetti@ug.kth.se::6da173ed-5f36-42a1-90c5-d7a348b732de" providerId="AD" clId="Web-{1014474D-0BC4-1A15-56FF-F6EE08285D09}"/>
    <pc:docChg chg="modSld">
      <pc:chgData name="Fabio Marco Monetti" userId="S::monetti@ug.kth.se::6da173ed-5f36-42a1-90c5-d7a348b732de" providerId="AD" clId="Web-{1014474D-0BC4-1A15-56FF-F6EE08285D09}" dt="2025-04-08T07:12:43.950" v="0" actId="20577"/>
      <pc:docMkLst>
        <pc:docMk/>
      </pc:docMkLst>
      <pc:sldChg chg="modSp">
        <pc:chgData name="Fabio Marco Monetti" userId="S::monetti@ug.kth.se::6da173ed-5f36-42a1-90c5-d7a348b732de" providerId="AD" clId="Web-{1014474D-0BC4-1A15-56FF-F6EE08285D09}" dt="2025-04-08T07:12:43.950" v="0" actId="20577"/>
        <pc:sldMkLst>
          <pc:docMk/>
          <pc:sldMk cId="1625396971" sldId="261"/>
        </pc:sldMkLst>
        <pc:spChg chg="mod">
          <ac:chgData name="Fabio Marco Monetti" userId="S::monetti@ug.kth.se::6da173ed-5f36-42a1-90c5-d7a348b732de" providerId="AD" clId="Web-{1014474D-0BC4-1A15-56FF-F6EE08285D09}" dt="2025-04-08T07:12:43.950" v="0" actId="20577"/>
          <ac:spMkLst>
            <pc:docMk/>
            <pc:sldMk cId="1625396971" sldId="261"/>
            <ac:spMk id="14" creationId="{153CFBF2-4047-26A9-098B-43890EB2BBB4}"/>
          </ac:spMkLst>
        </pc:spChg>
      </pc:sldChg>
    </pc:docChg>
  </pc:docChgLst>
  <pc:docChgLst>
    <pc:chgData name="Nick Röttgers" userId="c1a08e2a-f37d-4fe8-9a6d-3fcdb9907c4f" providerId="ADAL" clId="{0C5688BA-4092-5947-8A14-B9DF5137B8B1}"/>
    <pc:docChg chg="undo custSel addSld modSld">
      <pc:chgData name="Nick Röttgers" userId="c1a08e2a-f37d-4fe8-9a6d-3fcdb9907c4f" providerId="ADAL" clId="{0C5688BA-4092-5947-8A14-B9DF5137B8B1}" dt="2025-05-14T10:33:43.954" v="3226" actId="20577"/>
      <pc:docMkLst>
        <pc:docMk/>
      </pc:docMkLst>
      <pc:sldChg chg="modSp mod">
        <pc:chgData name="Nick Röttgers" userId="c1a08e2a-f37d-4fe8-9a6d-3fcdb9907c4f" providerId="ADAL" clId="{0C5688BA-4092-5947-8A14-B9DF5137B8B1}" dt="2025-05-14T09:04:09.170" v="34" actId="20577"/>
        <pc:sldMkLst>
          <pc:docMk/>
          <pc:sldMk cId="208122748" sldId="256"/>
        </pc:sldMkLst>
        <pc:spChg chg="mod">
          <ac:chgData name="Nick Röttgers" userId="c1a08e2a-f37d-4fe8-9a6d-3fcdb9907c4f" providerId="ADAL" clId="{0C5688BA-4092-5947-8A14-B9DF5137B8B1}" dt="2025-05-14T09:04:09.170" v="34" actId="20577"/>
          <ac:spMkLst>
            <pc:docMk/>
            <pc:sldMk cId="208122748" sldId="256"/>
            <ac:spMk id="5" creationId="{92A29924-00C9-C549-25FA-02CDD1D96ADA}"/>
          </ac:spMkLst>
        </pc:spChg>
      </pc:sldChg>
      <pc:sldChg chg="addSp delSp modSp mod">
        <pc:chgData name="Nick Röttgers" userId="c1a08e2a-f37d-4fe8-9a6d-3fcdb9907c4f" providerId="ADAL" clId="{0C5688BA-4092-5947-8A14-B9DF5137B8B1}" dt="2025-05-14T10:27:25.835" v="2969" actId="20577"/>
        <pc:sldMkLst>
          <pc:docMk/>
          <pc:sldMk cId="1625396971" sldId="261"/>
        </pc:sldMkLst>
        <pc:spChg chg="add del">
          <ac:chgData name="Nick Röttgers" userId="c1a08e2a-f37d-4fe8-9a6d-3fcdb9907c4f" providerId="ADAL" clId="{0C5688BA-4092-5947-8A14-B9DF5137B8B1}" dt="2025-05-14T09:25:47.516" v="1692" actId="22"/>
          <ac:spMkLst>
            <pc:docMk/>
            <pc:sldMk cId="1625396971" sldId="261"/>
            <ac:spMk id="7" creationId="{26AD5FAB-4D1B-B7D9-68C3-8A52AF465B2C}"/>
          </ac:spMkLst>
        </pc:spChg>
        <pc:spChg chg="add del mod">
          <ac:chgData name="Nick Röttgers" userId="c1a08e2a-f37d-4fe8-9a6d-3fcdb9907c4f" providerId="ADAL" clId="{0C5688BA-4092-5947-8A14-B9DF5137B8B1}" dt="2025-05-14T09:26:18.339" v="1703" actId="478"/>
          <ac:spMkLst>
            <pc:docMk/>
            <pc:sldMk cId="1625396971" sldId="261"/>
            <ac:spMk id="9" creationId="{F32DAADD-CF6D-3079-9281-4D391BE63B33}"/>
          </ac:spMkLst>
        </pc:spChg>
        <pc:spChg chg="mod">
          <ac:chgData name="Nick Röttgers" userId="c1a08e2a-f37d-4fe8-9a6d-3fcdb9907c4f" providerId="ADAL" clId="{0C5688BA-4092-5947-8A14-B9DF5137B8B1}" dt="2025-05-14T10:26:04.404" v="2875" actId="20577"/>
          <ac:spMkLst>
            <pc:docMk/>
            <pc:sldMk cId="1625396971" sldId="261"/>
            <ac:spMk id="14" creationId="{153CFBF2-4047-26A9-098B-43890EB2BBB4}"/>
          </ac:spMkLst>
        </pc:spChg>
        <pc:spChg chg="add del mod">
          <ac:chgData name="Nick Röttgers" userId="c1a08e2a-f37d-4fe8-9a6d-3fcdb9907c4f" providerId="ADAL" clId="{0C5688BA-4092-5947-8A14-B9DF5137B8B1}" dt="2025-05-14T10:27:25.835" v="2969" actId="20577"/>
          <ac:spMkLst>
            <pc:docMk/>
            <pc:sldMk cId="1625396971" sldId="261"/>
            <ac:spMk id="15" creationId="{B4036D39-46A2-B892-5123-21B4F6188E2B}"/>
          </ac:spMkLst>
        </pc:spChg>
      </pc:sldChg>
      <pc:sldChg chg="addSp delSp modSp mod">
        <pc:chgData name="Nick Röttgers" userId="c1a08e2a-f37d-4fe8-9a6d-3fcdb9907c4f" providerId="ADAL" clId="{0C5688BA-4092-5947-8A14-B9DF5137B8B1}" dt="2025-05-14T09:07:33.471" v="79" actId="14100"/>
        <pc:sldMkLst>
          <pc:docMk/>
          <pc:sldMk cId="2609859949" sldId="262"/>
        </pc:sldMkLst>
        <pc:spChg chg="add del">
          <ac:chgData name="Nick Röttgers" userId="c1a08e2a-f37d-4fe8-9a6d-3fcdb9907c4f" providerId="ADAL" clId="{0C5688BA-4092-5947-8A14-B9DF5137B8B1}" dt="2025-05-14T09:07:09.377" v="73" actId="931"/>
          <ac:spMkLst>
            <pc:docMk/>
            <pc:sldMk cId="2609859949" sldId="262"/>
            <ac:spMk id="4" creationId="{A3D702F6-905D-CE54-45AC-D4D4CC82EDE1}"/>
          </ac:spMkLst>
        </pc:spChg>
        <pc:spChg chg="mod">
          <ac:chgData name="Nick Röttgers" userId="c1a08e2a-f37d-4fe8-9a6d-3fcdb9907c4f" providerId="ADAL" clId="{0C5688BA-4092-5947-8A14-B9DF5137B8B1}" dt="2025-05-14T09:04:40.161" v="66" actId="20577"/>
          <ac:spMkLst>
            <pc:docMk/>
            <pc:sldMk cId="2609859949" sldId="262"/>
            <ac:spMk id="12" creationId="{A18546BD-6978-DED7-7D3D-BC807DA20223}"/>
          </ac:spMkLst>
        </pc:spChg>
        <pc:picChg chg="add mod">
          <ac:chgData name="Nick Röttgers" userId="c1a08e2a-f37d-4fe8-9a6d-3fcdb9907c4f" providerId="ADAL" clId="{0C5688BA-4092-5947-8A14-B9DF5137B8B1}" dt="2025-05-14T09:07:01.469" v="72" actId="931"/>
          <ac:picMkLst>
            <pc:docMk/>
            <pc:sldMk cId="2609859949" sldId="262"/>
            <ac:picMk id="7" creationId="{62A99CBC-58F1-1022-DE3F-6491AD22AF3C}"/>
          </ac:picMkLst>
        </pc:picChg>
        <pc:picChg chg="add mod modCrop">
          <ac:chgData name="Nick Röttgers" userId="c1a08e2a-f37d-4fe8-9a6d-3fcdb9907c4f" providerId="ADAL" clId="{0C5688BA-4092-5947-8A14-B9DF5137B8B1}" dt="2025-05-14T09:07:33.471" v="79" actId="14100"/>
          <ac:picMkLst>
            <pc:docMk/>
            <pc:sldMk cId="2609859949" sldId="262"/>
            <ac:picMk id="9" creationId="{BD01E5E8-4061-EE7F-7008-542CE05DD5D0}"/>
          </ac:picMkLst>
        </pc:picChg>
      </pc:sldChg>
      <pc:sldChg chg="modSp mod">
        <pc:chgData name="Nick Röttgers" userId="c1a08e2a-f37d-4fe8-9a6d-3fcdb9907c4f" providerId="ADAL" clId="{0C5688BA-4092-5947-8A14-B9DF5137B8B1}" dt="2025-05-14T10:33:43.954" v="3226" actId="20577"/>
        <pc:sldMkLst>
          <pc:docMk/>
          <pc:sldMk cId="2162788869" sldId="263"/>
        </pc:sldMkLst>
        <pc:spChg chg="mod">
          <ac:chgData name="Nick Röttgers" userId="c1a08e2a-f37d-4fe8-9a6d-3fcdb9907c4f" providerId="ADAL" clId="{0C5688BA-4092-5947-8A14-B9DF5137B8B1}" dt="2025-05-14T10:33:43.954" v="3226" actId="20577"/>
          <ac:spMkLst>
            <pc:docMk/>
            <pc:sldMk cId="2162788869" sldId="263"/>
            <ac:spMk id="3" creationId="{8456C745-A707-6512-171F-9FBD1AAB526C}"/>
          </ac:spMkLst>
        </pc:spChg>
        <pc:spChg chg="mod">
          <ac:chgData name="Nick Röttgers" userId="c1a08e2a-f37d-4fe8-9a6d-3fcdb9907c4f" providerId="ADAL" clId="{0C5688BA-4092-5947-8A14-B9DF5137B8B1}" dt="2025-05-14T10:22:49.260" v="2830" actId="790"/>
          <ac:spMkLst>
            <pc:docMk/>
            <pc:sldMk cId="2162788869" sldId="263"/>
            <ac:spMk id="18" creationId="{BFADCE34-FBC0-9930-E176-7725C41B8815}"/>
          </ac:spMkLst>
        </pc:spChg>
        <pc:spChg chg="mod">
          <ac:chgData name="Nick Röttgers" userId="c1a08e2a-f37d-4fe8-9a6d-3fcdb9907c4f" providerId="ADAL" clId="{0C5688BA-4092-5947-8A14-B9DF5137B8B1}" dt="2025-05-14T10:24:42.900" v="2857" actId="790"/>
          <ac:spMkLst>
            <pc:docMk/>
            <pc:sldMk cId="2162788869" sldId="263"/>
            <ac:spMk id="20" creationId="{4F3E8E88-4C05-A9ED-A3A9-45390399CCD5}"/>
          </ac:spMkLst>
        </pc:spChg>
      </pc:sldChg>
      <pc:sldChg chg="addSp delSp modSp new mod">
        <pc:chgData name="Nick Röttgers" userId="c1a08e2a-f37d-4fe8-9a6d-3fcdb9907c4f" providerId="ADAL" clId="{0C5688BA-4092-5947-8A14-B9DF5137B8B1}" dt="2025-05-14T10:30:06.864" v="3217" actId="20577"/>
        <pc:sldMkLst>
          <pc:docMk/>
          <pc:sldMk cId="3590218188" sldId="265"/>
        </pc:sldMkLst>
        <pc:spChg chg="mod">
          <ac:chgData name="Nick Röttgers" userId="c1a08e2a-f37d-4fe8-9a6d-3fcdb9907c4f" providerId="ADAL" clId="{0C5688BA-4092-5947-8A14-B9DF5137B8B1}" dt="2025-05-14T10:04:47.292" v="2766"/>
          <ac:spMkLst>
            <pc:docMk/>
            <pc:sldMk cId="3590218188" sldId="265"/>
            <ac:spMk id="2" creationId="{725DABB2-D14F-C6FF-DD7F-E67F77B1DAB8}"/>
          </ac:spMkLst>
        </pc:spChg>
        <pc:spChg chg="del">
          <ac:chgData name="Nick Röttgers" userId="c1a08e2a-f37d-4fe8-9a6d-3fcdb9907c4f" providerId="ADAL" clId="{0C5688BA-4092-5947-8A14-B9DF5137B8B1}" dt="2025-05-14T09:26:02.519" v="1697" actId="478"/>
          <ac:spMkLst>
            <pc:docMk/>
            <pc:sldMk cId="3590218188" sldId="265"/>
            <ac:spMk id="3" creationId="{05E7D90E-00A2-EE11-12E6-789FEAE64952}"/>
          </ac:spMkLst>
        </pc:spChg>
        <pc:spChg chg="del">
          <ac:chgData name="Nick Röttgers" userId="c1a08e2a-f37d-4fe8-9a6d-3fcdb9907c4f" providerId="ADAL" clId="{0C5688BA-4092-5947-8A14-B9DF5137B8B1}" dt="2025-05-14T09:25:57.659" v="1694" actId="478"/>
          <ac:spMkLst>
            <pc:docMk/>
            <pc:sldMk cId="3590218188" sldId="265"/>
            <ac:spMk id="4" creationId="{272C878A-C3D6-66C9-65E0-C0E5F28A72C8}"/>
          </ac:spMkLst>
        </pc:spChg>
        <pc:spChg chg="del">
          <ac:chgData name="Nick Röttgers" userId="c1a08e2a-f37d-4fe8-9a6d-3fcdb9907c4f" providerId="ADAL" clId="{0C5688BA-4092-5947-8A14-B9DF5137B8B1}" dt="2025-05-14T09:26:01.078" v="1696" actId="478"/>
          <ac:spMkLst>
            <pc:docMk/>
            <pc:sldMk cId="3590218188" sldId="265"/>
            <ac:spMk id="5" creationId="{5512AD12-CA21-65A4-8094-59576B87FB24}"/>
          </ac:spMkLst>
        </pc:spChg>
        <pc:spChg chg="del">
          <ac:chgData name="Nick Röttgers" userId="c1a08e2a-f37d-4fe8-9a6d-3fcdb9907c4f" providerId="ADAL" clId="{0C5688BA-4092-5947-8A14-B9DF5137B8B1}" dt="2025-05-14T09:25:59.576" v="1695" actId="478"/>
          <ac:spMkLst>
            <pc:docMk/>
            <pc:sldMk cId="3590218188" sldId="265"/>
            <ac:spMk id="6" creationId="{FEEEE57B-D39E-F543-41DA-939BD7BBAAE9}"/>
          </ac:spMkLst>
        </pc:spChg>
        <pc:spChg chg="add mod">
          <ac:chgData name="Nick Röttgers" userId="c1a08e2a-f37d-4fe8-9a6d-3fcdb9907c4f" providerId="ADAL" clId="{0C5688BA-4092-5947-8A14-B9DF5137B8B1}" dt="2025-05-14T10:28:56.046" v="3112" actId="20577"/>
          <ac:spMkLst>
            <pc:docMk/>
            <pc:sldMk cId="3590218188" sldId="265"/>
            <ac:spMk id="10" creationId="{22FDE69D-AA47-485E-2877-992BD49DF932}"/>
          </ac:spMkLst>
        </pc:spChg>
        <pc:spChg chg="add mod">
          <ac:chgData name="Nick Röttgers" userId="c1a08e2a-f37d-4fe8-9a6d-3fcdb9907c4f" providerId="ADAL" clId="{0C5688BA-4092-5947-8A14-B9DF5137B8B1}" dt="2025-05-14T10:30:06.864" v="3217" actId="20577"/>
          <ac:spMkLst>
            <pc:docMk/>
            <pc:sldMk cId="3590218188" sldId="265"/>
            <ac:spMk id="11" creationId="{E32B1983-D567-B2EE-67F0-C3526F8CA604}"/>
          </ac:spMkLst>
        </pc:spChg>
      </pc:sldChg>
    </pc:docChg>
  </pc:docChgLst>
  <pc:docChgLst>
    <pc:chgData name="Nick Röttgers" userId="c1a08e2a-f37d-4fe8-9a6d-3fcdb9907c4f" providerId="ADAL" clId="{C0977772-C784-364C-9518-EE9DB6277720}"/>
    <pc:docChg chg="modSld">
      <pc:chgData name="Nick Röttgers" userId="c1a08e2a-f37d-4fe8-9a6d-3fcdb9907c4f" providerId="ADAL" clId="{C0977772-C784-364C-9518-EE9DB6277720}" dt="2025-05-14T11:35:58.244" v="8" actId="20577"/>
      <pc:docMkLst>
        <pc:docMk/>
      </pc:docMkLst>
      <pc:sldChg chg="modSp mod">
        <pc:chgData name="Nick Röttgers" userId="c1a08e2a-f37d-4fe8-9a6d-3fcdb9907c4f" providerId="ADAL" clId="{C0977772-C784-364C-9518-EE9DB6277720}" dt="2025-05-14T11:35:49.421" v="7" actId="20577"/>
        <pc:sldMkLst>
          <pc:docMk/>
          <pc:sldMk cId="208122748" sldId="256"/>
        </pc:sldMkLst>
        <pc:spChg chg="mod">
          <ac:chgData name="Nick Röttgers" userId="c1a08e2a-f37d-4fe8-9a6d-3fcdb9907c4f" providerId="ADAL" clId="{C0977772-C784-364C-9518-EE9DB6277720}" dt="2025-05-14T11:35:49.421" v="7" actId="20577"/>
          <ac:spMkLst>
            <pc:docMk/>
            <pc:sldMk cId="208122748" sldId="256"/>
            <ac:spMk id="4" creationId="{35B07F06-6EA7-7E2D-1EF1-26B024DA7650}"/>
          </ac:spMkLst>
        </pc:spChg>
      </pc:sldChg>
      <pc:sldChg chg="modSp mod">
        <pc:chgData name="Nick Röttgers" userId="c1a08e2a-f37d-4fe8-9a6d-3fcdb9907c4f" providerId="ADAL" clId="{C0977772-C784-364C-9518-EE9DB6277720}" dt="2025-05-14T11:35:58.244" v="8" actId="20577"/>
        <pc:sldMkLst>
          <pc:docMk/>
          <pc:sldMk cId="2609859949" sldId="262"/>
        </pc:sldMkLst>
        <pc:spChg chg="mod">
          <ac:chgData name="Nick Röttgers" userId="c1a08e2a-f37d-4fe8-9a6d-3fcdb9907c4f" providerId="ADAL" clId="{C0977772-C784-364C-9518-EE9DB6277720}" dt="2025-05-14T11:35:58.244" v="8" actId="20577"/>
          <ac:spMkLst>
            <pc:docMk/>
            <pc:sldMk cId="2609859949" sldId="262"/>
            <ac:spMk id="12" creationId="{A18546BD-6978-DED7-7D3D-BC807DA20223}"/>
          </ac:spMkLst>
        </pc:spChg>
      </pc:sldChg>
      <pc:sldChg chg="modSp mod">
        <pc:chgData name="Nick Röttgers" userId="c1a08e2a-f37d-4fe8-9a6d-3fcdb9907c4f" providerId="ADAL" clId="{C0977772-C784-364C-9518-EE9DB6277720}" dt="2025-05-14T11:35:33.684" v="1" actId="255"/>
        <pc:sldMkLst>
          <pc:docMk/>
          <pc:sldMk cId="2162788869" sldId="263"/>
        </pc:sldMkLst>
        <pc:spChg chg="mod">
          <ac:chgData name="Nick Röttgers" userId="c1a08e2a-f37d-4fe8-9a6d-3fcdb9907c4f" providerId="ADAL" clId="{C0977772-C784-364C-9518-EE9DB6277720}" dt="2025-05-14T11:35:33.684" v="1" actId="255"/>
          <ac:spMkLst>
            <pc:docMk/>
            <pc:sldMk cId="2162788869" sldId="263"/>
            <ac:spMk id="20" creationId="{4F3E8E88-4C05-A9ED-A3A9-45390399CCD5}"/>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a:extLst>
              <a:ext uri="{FF2B5EF4-FFF2-40B4-BE49-F238E27FC236}">
                <a16:creationId xmlns:a16="http://schemas.microsoft.com/office/drawing/2014/main" id="{59D3B6C5-04D3-D06B-E3F1-B87541585EF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a:t>KTH Royal Institute of Technology</a:t>
            </a:r>
          </a:p>
        </p:txBody>
      </p:sp>
      <p:sp>
        <p:nvSpPr>
          <p:cNvPr id="3" name="Platshållare för datum 2">
            <a:extLst>
              <a:ext uri="{FF2B5EF4-FFF2-40B4-BE49-F238E27FC236}">
                <a16:creationId xmlns:a16="http://schemas.microsoft.com/office/drawing/2014/main" id="{D94904C7-C151-071D-D83B-9CA97715AF4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641C16D-D6A8-45DE-9C7B-E3B5616167B6}" type="datetime1">
              <a:rPr lang="sv-SE" smtClean="0"/>
              <a:t>2025-05-14</a:t>
            </a:fld>
            <a:endParaRPr lang="en-GB"/>
          </a:p>
        </p:txBody>
      </p:sp>
      <p:sp>
        <p:nvSpPr>
          <p:cNvPr id="4" name="Platshållare för sidfot 3">
            <a:extLst>
              <a:ext uri="{FF2B5EF4-FFF2-40B4-BE49-F238E27FC236}">
                <a16:creationId xmlns:a16="http://schemas.microsoft.com/office/drawing/2014/main" id="{2EDC5EED-8886-367F-861E-886C81FA4C3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Fabio Marco Monetti</a:t>
            </a:r>
          </a:p>
        </p:txBody>
      </p:sp>
      <p:sp>
        <p:nvSpPr>
          <p:cNvPr id="5" name="Platshållare för bildnummer 4">
            <a:extLst>
              <a:ext uri="{FF2B5EF4-FFF2-40B4-BE49-F238E27FC236}">
                <a16:creationId xmlns:a16="http://schemas.microsoft.com/office/drawing/2014/main" id="{E3FFE33D-88F6-08C5-2FF5-AEEAC2448CF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B32CD65-E01A-4608-82D3-4D960B033C75}" type="slidenum">
              <a:rPr lang="en-GB" smtClean="0"/>
              <a:t>‹#›</a:t>
            </a:fld>
            <a:endParaRPr lang="en-GB"/>
          </a:p>
        </p:txBody>
      </p:sp>
    </p:spTree>
    <p:extLst>
      <p:ext uri="{BB962C8B-B14F-4D97-AF65-F5344CB8AC3E}">
        <p14:creationId xmlns:p14="http://schemas.microsoft.com/office/powerpoint/2010/main" val="1830099531"/>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a:t>KTH Royal Institute of Technology</a:t>
            </a:r>
            <a:endParaRPr lang="sv-SE"/>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1A118E-127C-4C6F-B24C-4B93A2D8E863}" type="datetime1">
              <a:rPr lang="sv-SE" smtClean="0"/>
              <a:t>2025-05-14</a:t>
            </a:fld>
            <a:endParaRPr lang="sv-SE"/>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sv-SE"/>
              <a:t>Fabio Marco Monetti</a:t>
            </a:r>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702129-24FE-4746-9897-C7E55345F5DD}" type="slidenum">
              <a:rPr lang="sv-SE" smtClean="0"/>
              <a:t>‹#›</a:t>
            </a:fld>
            <a:endParaRPr lang="sv-SE"/>
          </a:p>
        </p:txBody>
      </p:sp>
    </p:spTree>
    <p:extLst>
      <p:ext uri="{BB962C8B-B14F-4D97-AF65-F5344CB8AC3E}">
        <p14:creationId xmlns:p14="http://schemas.microsoft.com/office/powerpoint/2010/main" val="4061700995"/>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5.svg"/><Relationship Id="rId4" Type="http://schemas.openxmlformats.org/officeDocument/2006/relationships/image" Target="../media/image1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6.sv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45.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Master" Target="../slideMasters/slideMaster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KTH blue">
    <p:bg>
      <p:bgPr>
        <a:solidFill>
          <a:schemeClr val="accent1"/>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6D38D80F-8198-3D50-0CAB-FB287588B37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3936" b="32409"/>
          <a:stretch/>
        </p:blipFill>
        <p:spPr>
          <a:xfrm>
            <a:off x="-1" y="1"/>
            <a:ext cx="3177767" cy="4635374"/>
          </a:xfrm>
          <a:prstGeom prst="rect">
            <a:avLst/>
          </a:prstGeom>
        </p:spPr>
      </p:pic>
      <p:pic>
        <p:nvPicPr>
          <p:cNvPr id="8" name="Bild 7">
            <a:extLst>
              <a:ext uri="{FF2B5EF4-FFF2-40B4-BE49-F238E27FC236}">
                <a16:creationId xmlns:a16="http://schemas.microsoft.com/office/drawing/2014/main" id="{70792B10-D270-C2C6-5B88-13B9E3D50A01}"/>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t="72740" r="75198" b="-1"/>
          <a:stretch/>
        </p:blipFill>
        <p:spPr>
          <a:xfrm flipH="1">
            <a:off x="9166550" y="4988459"/>
            <a:ext cx="3023858" cy="1869540"/>
          </a:xfrm>
          <a:prstGeom prst="rect">
            <a:avLst/>
          </a:prstGeom>
        </p:spPr>
      </p:pic>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Tree>
    <p:extLst>
      <p:ext uri="{BB962C8B-B14F-4D97-AF65-F5344CB8AC3E}">
        <p14:creationId xmlns:p14="http://schemas.microsoft.com/office/powerpoint/2010/main" val="2478540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navy blue">
    <p:bg>
      <p:bgPr>
        <a:solidFill>
          <a:schemeClr val="accent3"/>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063A90AC-AA0F-4983-942B-962F71B301C4}"/>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3936" b="32409"/>
          <a:stretch/>
        </p:blipFill>
        <p:spPr>
          <a:xfrm>
            <a:off x="-1" y="1"/>
            <a:ext cx="3177767" cy="4635374"/>
          </a:xfrm>
          <a:prstGeom prst="rect">
            <a:avLst/>
          </a:prstGeom>
        </p:spPr>
      </p:pic>
      <p:pic>
        <p:nvPicPr>
          <p:cNvPr id="10" name="Bild 9">
            <a:extLst>
              <a:ext uri="{FF2B5EF4-FFF2-40B4-BE49-F238E27FC236}">
                <a16:creationId xmlns:a16="http://schemas.microsoft.com/office/drawing/2014/main" id="{73BDFF50-BF25-9A02-09D1-C21E45C0BA8F}"/>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t="72740" r="75198" b="-1"/>
          <a:stretch/>
        </p:blipFill>
        <p:spPr>
          <a:xfrm flipH="1">
            <a:off x="9166550" y="4988459"/>
            <a:ext cx="3023858" cy="1869540"/>
          </a:xfrm>
          <a:prstGeom prst="rect">
            <a:avLst/>
          </a:prstGeom>
        </p:spPr>
      </p:pic>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Tree>
    <p:extLst>
      <p:ext uri="{BB962C8B-B14F-4D97-AF65-F5344CB8AC3E}">
        <p14:creationId xmlns:p14="http://schemas.microsoft.com/office/powerpoint/2010/main" val="966584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Title, 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E4E20116-AB17-4A1A-F8AD-05FA68213302}"/>
              </a:ext>
            </a:extLst>
          </p:cNvPr>
          <p:cNvSpPr/>
          <p:nvPr userDrawn="1"/>
        </p:nvSpPr>
        <p:spPr>
          <a:xfrm>
            <a:off x="0" y="0"/>
            <a:ext cx="12192000" cy="6858000"/>
          </a:xfrm>
          <a:prstGeom prst="rect">
            <a:avLst/>
          </a:prstGeom>
          <a:solidFill>
            <a:schemeClr val="tx1">
              <a:alpha val="3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
        <p:nvSpPr>
          <p:cNvPr id="8" name="Rektangel 7">
            <a:extLst>
              <a:ext uri="{FF2B5EF4-FFF2-40B4-BE49-F238E27FC236}">
                <a16:creationId xmlns:a16="http://schemas.microsoft.com/office/drawing/2014/main" id="{599C849E-1E62-7E27-4099-2DEB2C85E99A}"/>
              </a:ext>
            </a:extLst>
          </p:cNvPr>
          <p:cNvSpPr/>
          <p:nvPr userDrawn="1"/>
        </p:nvSpPr>
        <p:spPr>
          <a:xfrm>
            <a:off x="12496799" y="0"/>
            <a:ext cx="2209799" cy="24051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wrap="square" lIns="180000" tIns="180000" rIns="180000" bIns="180000" rtlCol="0" anchor="t">
            <a:spAutoFit/>
          </a:bodyPr>
          <a:lstStyle/>
          <a:p>
            <a:pPr algn="l">
              <a:spcAft>
                <a:spcPts val="800"/>
              </a:spcAft>
            </a:pPr>
            <a:r>
              <a:rPr lang="en-US" sz="1100" noProof="0" dirty="0">
                <a:latin typeface="+mj-lt"/>
              </a:rPr>
              <a:t>Change background image</a:t>
            </a:r>
          </a:p>
          <a:p>
            <a:pPr marL="162900" indent="-162900" algn="l">
              <a:spcAft>
                <a:spcPts val="600"/>
              </a:spcAft>
              <a:buFont typeface="+mj-lt"/>
              <a:buAutoNum type="arabicPeriod"/>
            </a:pPr>
            <a:r>
              <a:rPr lang="en-US" sz="1000" noProof="0" dirty="0"/>
              <a:t>Select Design &gt; Format Background.</a:t>
            </a:r>
          </a:p>
          <a:p>
            <a:pPr marL="162900" indent="-162900" algn="l">
              <a:spcAft>
                <a:spcPts val="600"/>
              </a:spcAft>
              <a:buFont typeface="+mj-lt"/>
              <a:buAutoNum type="arabicPeriod"/>
            </a:pPr>
            <a:r>
              <a:rPr lang="en-US" sz="1000" noProof="0" dirty="0"/>
              <a:t>In the Format Background pane, select Picture or texture fill.</a:t>
            </a:r>
          </a:p>
          <a:p>
            <a:pPr marL="162900" indent="-162900" algn="l">
              <a:spcAft>
                <a:spcPts val="600"/>
              </a:spcAft>
              <a:buFont typeface="+mj-lt"/>
              <a:buAutoNum type="arabicPeriod"/>
            </a:pPr>
            <a:r>
              <a:rPr lang="en-US" sz="1000" noProof="0" dirty="0"/>
              <a:t>Select File.</a:t>
            </a:r>
          </a:p>
          <a:p>
            <a:pPr marL="162900" indent="-162900" algn="l">
              <a:spcAft>
                <a:spcPts val="600"/>
              </a:spcAft>
              <a:buFont typeface="+mj-lt"/>
              <a:buAutoNum type="arabicPeriod"/>
            </a:pPr>
            <a:r>
              <a:rPr lang="en-US" sz="1000" noProof="0" dirty="0"/>
              <a:t>In the Insert Picture dialog box, choose the picture you want to use and then select Insert.</a:t>
            </a:r>
          </a:p>
        </p:txBody>
      </p:sp>
    </p:spTree>
    <p:extLst>
      <p:ext uri="{BB962C8B-B14F-4D97-AF65-F5344CB8AC3E}">
        <p14:creationId xmlns:p14="http://schemas.microsoft.com/office/powerpoint/2010/main" val="1939952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Title/chapter, light blue">
    <p:bg>
      <p:bgPr>
        <a:solidFill>
          <a:schemeClr val="accent4"/>
        </a:solidFill>
        <a:effectLst/>
      </p:bgPr>
    </p:bg>
    <p:spTree>
      <p:nvGrpSpPr>
        <p:cNvPr id="1" name=""/>
        <p:cNvGrpSpPr/>
        <p:nvPr/>
      </p:nvGrpSpPr>
      <p:grpSpPr>
        <a:xfrm>
          <a:off x="0" y="0"/>
          <a:ext cx="0" cy="0"/>
          <a:chOff x="0" y="0"/>
          <a:chExt cx="0" cy="0"/>
        </a:xfrm>
      </p:grpSpPr>
      <p:pic>
        <p:nvPicPr>
          <p:cNvPr id="13" name="Bild 12">
            <a:extLst>
              <a:ext uri="{FF2B5EF4-FFF2-40B4-BE49-F238E27FC236}">
                <a16:creationId xmlns:a16="http://schemas.microsoft.com/office/drawing/2014/main" id="{90C470E2-DC28-87C0-F617-C04E8F72383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3308359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chapter, image, light blue">
    <p:bg>
      <p:bgPr>
        <a:solidFill>
          <a:schemeClr val="accent4"/>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195098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Title/chapter, sand">
    <p:bg>
      <p:bgPr>
        <a:solidFill>
          <a:schemeClr val="bg2"/>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3B3563A2-9CD9-4FFB-4072-1AE98552F23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3689938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chapter, image, sand">
    <p:bg>
      <p:bgPr>
        <a:solidFill>
          <a:schemeClr val="bg2"/>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Tree>
    <p:extLst>
      <p:ext uri="{BB962C8B-B14F-4D97-AF65-F5344CB8AC3E}">
        <p14:creationId xmlns:p14="http://schemas.microsoft.com/office/powerpoint/2010/main" val="37349031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secHead" preserve="1">
  <p:cSld name="Title/chapter, KTH blue">
    <p:bg>
      <p:bgPr>
        <a:solidFill>
          <a:schemeClr val="accent1"/>
        </a:solidFill>
        <a:effectLst/>
      </p:bgPr>
    </p:bg>
    <p:spTree>
      <p:nvGrpSpPr>
        <p:cNvPr id="1" name=""/>
        <p:cNvGrpSpPr/>
        <p:nvPr/>
      </p:nvGrpSpPr>
      <p:grpSpPr>
        <a:xfrm>
          <a:off x="0" y="0"/>
          <a:ext cx="0" cy="0"/>
          <a:chOff x="0" y="0"/>
          <a:chExt cx="0" cy="0"/>
        </a:xfrm>
      </p:grpSpPr>
      <p:pic>
        <p:nvPicPr>
          <p:cNvPr id="9" name="Bild 8">
            <a:extLst>
              <a:ext uri="{FF2B5EF4-FFF2-40B4-BE49-F238E27FC236}">
                <a16:creationId xmlns:a16="http://schemas.microsoft.com/office/drawing/2014/main" id="{BD7C2495-EEC2-B0B4-E314-5E0AAC7DA05C}"/>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pic>
        <p:nvPicPr>
          <p:cNvPr id="8" name="Bild 7">
            <a:extLst>
              <a:ext uri="{FF2B5EF4-FFF2-40B4-BE49-F238E27FC236}">
                <a16:creationId xmlns:a16="http://schemas.microsoft.com/office/drawing/2014/main" id="{2A6CC77B-C027-6CAF-7D4C-2E3A15A5169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Tree>
    <p:extLst>
      <p:ext uri="{BB962C8B-B14F-4D97-AF65-F5344CB8AC3E}">
        <p14:creationId xmlns:p14="http://schemas.microsoft.com/office/powerpoint/2010/main" val="10967796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chapter, image, KTH blue">
    <p:bg>
      <p:bgPr>
        <a:solidFill>
          <a:schemeClr val="accent1"/>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solidFill>
                  <a:schemeClr val="bg1"/>
                </a:solidFill>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pic>
        <p:nvPicPr>
          <p:cNvPr id="9" name="Bild 8">
            <a:extLst>
              <a:ext uri="{FF2B5EF4-FFF2-40B4-BE49-F238E27FC236}">
                <a16:creationId xmlns:a16="http://schemas.microsoft.com/office/drawing/2014/main" id="{B9CCB106-B724-D4FC-9180-F2081684D467}"/>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3070710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reserve="1">
  <p:cSld name="Title/chapter, navy blue">
    <p:bg>
      <p:bgPr>
        <a:solidFill>
          <a:schemeClr val="accent3"/>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E5884329-1698-379E-55B0-296699708BB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pic>
        <p:nvPicPr>
          <p:cNvPr id="9" name="Bild 8">
            <a:extLst>
              <a:ext uri="{FF2B5EF4-FFF2-40B4-BE49-F238E27FC236}">
                <a16:creationId xmlns:a16="http://schemas.microsoft.com/office/drawing/2014/main" id="{E3DA9A33-1CAA-3164-6E44-47421CD08E03}"/>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26506299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tle/chapter, image, navy blue">
    <p:bg>
      <p:bgPr>
        <a:solidFill>
          <a:schemeClr val="accent3"/>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solidFill>
                  <a:schemeClr val="bg1"/>
                </a:solidFill>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pic>
        <p:nvPicPr>
          <p:cNvPr id="9" name="Bild 8">
            <a:extLst>
              <a:ext uri="{FF2B5EF4-FFF2-40B4-BE49-F238E27FC236}">
                <a16:creationId xmlns:a16="http://schemas.microsoft.com/office/drawing/2014/main" id="{EACB4A23-3C87-4C5A-07DC-8116B46C6C7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2592994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Headline and conten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178780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Headline and content, blue lines">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5" y="1795850"/>
            <a:ext cx="8805181" cy="453030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4027229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Headline and content, sand lines">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9108309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Headline and content, light blue ">
    <p:bg>
      <p:bgPr>
        <a:solidFill>
          <a:schemeClr val="accent4"/>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6" y="1795850"/>
            <a:ext cx="8805182" cy="453030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5269847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Headline and content, sand">
    <p:bg>
      <p:bgPr>
        <a:solidFill>
          <a:schemeClr val="bg2"/>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6" y="1795850"/>
            <a:ext cx="8750754" cy="453030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38508522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part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14959C9-2F76-B9B0-59E8-58FE65006E5D}"/>
              </a:ext>
            </a:extLst>
          </p:cNvPr>
          <p:cNvSpPr>
            <a:spLocks noGrp="1"/>
          </p:cNvSpPr>
          <p:nvPr>
            <p:ph type="title"/>
          </p:nvPr>
        </p:nvSpPr>
        <p:spPr/>
        <p:txBody>
          <a:bodyPr/>
          <a:lstStyle/>
          <a:p>
            <a:r>
              <a:rPr lang="sv-SE"/>
              <a:t>Klicka här för att ändra mall för rubrikformat</a:t>
            </a:r>
            <a:endParaRPr lang="sv-SE" dirty="0"/>
          </a:p>
        </p:txBody>
      </p:sp>
      <p:sp>
        <p:nvSpPr>
          <p:cNvPr id="3" name="Platshållare för innehåll 2">
            <a:extLst>
              <a:ext uri="{FF2B5EF4-FFF2-40B4-BE49-F238E27FC236}">
                <a16:creationId xmlns:a16="http://schemas.microsoft.com/office/drawing/2014/main" id="{902AE670-4D80-39DE-5AAA-236D68C5E4FE}"/>
              </a:ext>
            </a:extLst>
          </p:cNvPr>
          <p:cNvSpPr>
            <a:spLocks noGrp="1"/>
          </p:cNvSpPr>
          <p:nvPr>
            <p:ph sz="half" idx="1"/>
          </p:nvPr>
        </p:nvSpPr>
        <p:spPr>
          <a:xfrm>
            <a:off x="600075" y="1795850"/>
            <a:ext cx="5314950" cy="4531923"/>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4" name="Platshållare för innehåll 3">
            <a:extLst>
              <a:ext uri="{FF2B5EF4-FFF2-40B4-BE49-F238E27FC236}">
                <a16:creationId xmlns:a16="http://schemas.microsoft.com/office/drawing/2014/main" id="{540C6723-9D57-3BE7-0314-142789CF9371}"/>
              </a:ext>
            </a:extLst>
          </p:cNvPr>
          <p:cNvSpPr>
            <a:spLocks noGrp="1"/>
          </p:cNvSpPr>
          <p:nvPr>
            <p:ph sz="half" idx="2"/>
          </p:nvPr>
        </p:nvSpPr>
        <p:spPr>
          <a:xfrm>
            <a:off x="6275388" y="1795851"/>
            <a:ext cx="5314950" cy="4531924"/>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5" name="Platshållare för datum 4">
            <a:extLst>
              <a:ext uri="{FF2B5EF4-FFF2-40B4-BE49-F238E27FC236}">
                <a16:creationId xmlns:a16="http://schemas.microsoft.com/office/drawing/2014/main" id="{E2533F65-F144-E57C-127B-9A8D7ABE671A}"/>
              </a:ext>
            </a:extLst>
          </p:cNvPr>
          <p:cNvSpPr>
            <a:spLocks noGrp="1"/>
          </p:cNvSpPr>
          <p:nvPr>
            <p:ph type="dt" sz="half" idx="10"/>
          </p:nvPr>
        </p:nvSpPr>
        <p:spPr/>
        <p:txBody>
          <a:bodyPr/>
          <a:lstStyle/>
          <a:p>
            <a:r>
              <a:rPr lang="sv-SE"/>
              <a:t>2025-04-08</a:t>
            </a:r>
          </a:p>
        </p:txBody>
      </p:sp>
      <p:sp>
        <p:nvSpPr>
          <p:cNvPr id="6" name="Platshållare för sidfot 5">
            <a:extLst>
              <a:ext uri="{FF2B5EF4-FFF2-40B4-BE49-F238E27FC236}">
                <a16:creationId xmlns:a16="http://schemas.microsoft.com/office/drawing/2014/main" id="{F6C0DB15-F374-5A00-4880-4AA76C675F94}"/>
              </a:ext>
            </a:extLst>
          </p:cNvPr>
          <p:cNvSpPr>
            <a:spLocks noGrp="1"/>
          </p:cNvSpPr>
          <p:nvPr>
            <p:ph type="ftr" sz="quarter" idx="11"/>
          </p:nvPr>
        </p:nvSpPr>
        <p:spPr/>
        <p:txBody>
          <a:bodyPr/>
          <a:lstStyle/>
          <a:p>
            <a:r>
              <a:rPr lang="sv-SE"/>
              <a:t>Fabio Marco Monetti</a:t>
            </a:r>
          </a:p>
        </p:txBody>
      </p:sp>
      <p:sp>
        <p:nvSpPr>
          <p:cNvPr id="7" name="Platshållare för bildnummer 6">
            <a:extLst>
              <a:ext uri="{FF2B5EF4-FFF2-40B4-BE49-F238E27FC236}">
                <a16:creationId xmlns:a16="http://schemas.microsoft.com/office/drawing/2014/main" id="{12539EF3-2889-FC04-31FC-8AF48EAFC002}"/>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5487051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wo parts, subheader">
    <p:spTree>
      <p:nvGrpSpPr>
        <p:cNvPr id="1" name=""/>
        <p:cNvGrpSpPr/>
        <p:nvPr/>
      </p:nvGrpSpPr>
      <p:grpSpPr>
        <a:xfrm>
          <a:off x="0" y="0"/>
          <a:ext cx="0" cy="0"/>
          <a:chOff x="0" y="0"/>
          <a:chExt cx="0" cy="0"/>
        </a:xfrm>
      </p:grpSpPr>
      <p:sp>
        <p:nvSpPr>
          <p:cNvPr id="10" name="Rubrik 9">
            <a:extLst>
              <a:ext uri="{FF2B5EF4-FFF2-40B4-BE49-F238E27FC236}">
                <a16:creationId xmlns:a16="http://schemas.microsoft.com/office/drawing/2014/main" id="{C63C1EB8-E569-DA98-4D95-5FC12FB4C459}"/>
              </a:ext>
            </a:extLst>
          </p:cNvPr>
          <p:cNvSpPr>
            <a:spLocks noGrp="1"/>
          </p:cNvSpPr>
          <p:nvPr>
            <p:ph type="title"/>
          </p:nvPr>
        </p:nvSpPr>
        <p:spPr/>
        <p:txBody>
          <a:body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8DE1978A-D59D-BEB3-3574-B37CA68E4323}"/>
              </a:ext>
            </a:extLst>
          </p:cNvPr>
          <p:cNvSpPr>
            <a:spLocks noGrp="1"/>
          </p:cNvSpPr>
          <p:nvPr>
            <p:ph type="body" idx="1"/>
          </p:nvPr>
        </p:nvSpPr>
        <p:spPr>
          <a:xfrm>
            <a:off x="600075" y="1797111"/>
            <a:ext cx="5314950" cy="319971"/>
          </a:xfrm>
        </p:spPr>
        <p:txBody>
          <a:bodyPr anchor="b">
            <a:noAutofit/>
          </a:bodyPr>
          <a:lstStyle>
            <a:lvl1pPr marL="0" indent="0">
              <a:buNone/>
              <a:defRPr sz="1800" b="1">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4" name="Platshållare för innehåll 3">
            <a:extLst>
              <a:ext uri="{FF2B5EF4-FFF2-40B4-BE49-F238E27FC236}">
                <a16:creationId xmlns:a16="http://schemas.microsoft.com/office/drawing/2014/main" id="{3FDE66B4-4491-C676-4004-9327D92F0111}"/>
              </a:ext>
            </a:extLst>
          </p:cNvPr>
          <p:cNvSpPr>
            <a:spLocks noGrp="1"/>
          </p:cNvSpPr>
          <p:nvPr>
            <p:ph sz="half" idx="2"/>
          </p:nvPr>
        </p:nvSpPr>
        <p:spPr>
          <a:xfrm>
            <a:off x="600075" y="2179165"/>
            <a:ext cx="5314950" cy="4148611"/>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5" name="Platshållare för text 4">
            <a:extLst>
              <a:ext uri="{FF2B5EF4-FFF2-40B4-BE49-F238E27FC236}">
                <a16:creationId xmlns:a16="http://schemas.microsoft.com/office/drawing/2014/main" id="{F55884CC-21E7-90D7-61AB-0459599D097A}"/>
              </a:ext>
            </a:extLst>
          </p:cNvPr>
          <p:cNvSpPr>
            <a:spLocks noGrp="1"/>
          </p:cNvSpPr>
          <p:nvPr>
            <p:ph type="body" sz="quarter" idx="3"/>
          </p:nvPr>
        </p:nvSpPr>
        <p:spPr>
          <a:xfrm>
            <a:off x="6275388" y="1797111"/>
            <a:ext cx="5314950" cy="319971"/>
          </a:xfrm>
        </p:spPr>
        <p:txBody>
          <a:bodyPr anchor="b">
            <a:noAutofit/>
          </a:bodyPr>
          <a:lstStyle>
            <a:lvl1pPr marL="0" indent="0">
              <a:buNone/>
              <a:defRPr sz="1800" b="1">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6" name="Platshållare för innehåll 5">
            <a:extLst>
              <a:ext uri="{FF2B5EF4-FFF2-40B4-BE49-F238E27FC236}">
                <a16:creationId xmlns:a16="http://schemas.microsoft.com/office/drawing/2014/main" id="{C9A9E6FC-CBB8-1BD8-F388-D4BAEC7E1F13}"/>
              </a:ext>
            </a:extLst>
          </p:cNvPr>
          <p:cNvSpPr>
            <a:spLocks noGrp="1"/>
          </p:cNvSpPr>
          <p:nvPr>
            <p:ph sz="quarter" idx="4"/>
          </p:nvPr>
        </p:nvSpPr>
        <p:spPr>
          <a:xfrm>
            <a:off x="6275388" y="2179163"/>
            <a:ext cx="5314950" cy="4148611"/>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datum 6">
            <a:extLst>
              <a:ext uri="{FF2B5EF4-FFF2-40B4-BE49-F238E27FC236}">
                <a16:creationId xmlns:a16="http://schemas.microsoft.com/office/drawing/2014/main" id="{CAFDD56A-1297-3792-8143-D555882FE2CA}"/>
              </a:ext>
            </a:extLst>
          </p:cNvPr>
          <p:cNvSpPr>
            <a:spLocks noGrp="1"/>
          </p:cNvSpPr>
          <p:nvPr>
            <p:ph type="dt" sz="half" idx="10"/>
          </p:nvPr>
        </p:nvSpPr>
        <p:spPr/>
        <p:txBody>
          <a:bodyPr/>
          <a:lstStyle/>
          <a:p>
            <a:r>
              <a:rPr lang="sv-SE"/>
              <a:t>2025-04-08</a:t>
            </a:r>
          </a:p>
        </p:txBody>
      </p:sp>
      <p:sp>
        <p:nvSpPr>
          <p:cNvPr id="8" name="Platshållare för sidfot 7">
            <a:extLst>
              <a:ext uri="{FF2B5EF4-FFF2-40B4-BE49-F238E27FC236}">
                <a16:creationId xmlns:a16="http://schemas.microsoft.com/office/drawing/2014/main" id="{A57BD6EF-A167-CE86-7A77-2162641605FD}"/>
              </a:ext>
            </a:extLst>
          </p:cNvPr>
          <p:cNvSpPr>
            <a:spLocks noGrp="1"/>
          </p:cNvSpPr>
          <p:nvPr>
            <p:ph type="ftr" sz="quarter" idx="11"/>
          </p:nvPr>
        </p:nvSpPr>
        <p:spPr/>
        <p:txBody>
          <a:bodyPr/>
          <a:lstStyle/>
          <a:p>
            <a:r>
              <a:rPr lang="sv-SE"/>
              <a:t>Fabio Marco Monetti</a:t>
            </a:r>
          </a:p>
        </p:txBody>
      </p:sp>
      <p:sp>
        <p:nvSpPr>
          <p:cNvPr id="9" name="Platshållare för bildnummer 8">
            <a:extLst>
              <a:ext uri="{FF2B5EF4-FFF2-40B4-BE49-F238E27FC236}">
                <a16:creationId xmlns:a16="http://schemas.microsoft.com/office/drawing/2014/main" id="{CDB4B22B-EE55-F7F6-4734-928F7B66EC5D}"/>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7197619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7" name="Rubrik 6">
            <a:extLst>
              <a:ext uri="{FF2B5EF4-FFF2-40B4-BE49-F238E27FC236}">
                <a16:creationId xmlns:a16="http://schemas.microsoft.com/office/drawing/2014/main" id="{9B9D78B8-14EA-7C8B-0F6E-5FC0A61A7676}"/>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6" name="Platshållare för innehåll 2">
            <a:extLst>
              <a:ext uri="{FF2B5EF4-FFF2-40B4-BE49-F238E27FC236}">
                <a16:creationId xmlns:a16="http://schemas.microsoft.com/office/drawing/2014/main" id="{C8E71948-DDFC-93D6-07D4-FA5E9923A9C4}"/>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Platshållare för bild 2">
            <a:extLst>
              <a:ext uri="{FF2B5EF4-FFF2-40B4-BE49-F238E27FC236}">
                <a16:creationId xmlns:a16="http://schemas.microsoft.com/office/drawing/2014/main" id="{A51C4AA9-7CC2-70C9-89B3-A18AC9ECAA3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6226858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mparison, light blue">
    <p:bg>
      <p:bgPr>
        <a:solidFill>
          <a:schemeClr val="accent4"/>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3CE53B21-3BB0-7776-1C8F-14570934732F}"/>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0" name="Rubrik 1">
            <a:extLst>
              <a:ext uri="{FF2B5EF4-FFF2-40B4-BE49-F238E27FC236}">
                <a16:creationId xmlns:a16="http://schemas.microsoft.com/office/drawing/2014/main" id="{70BAD773-C5A8-1DD6-DAEF-296346C1E1B4}"/>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8" name="Platshållare för innehåll 1">
            <a:extLst>
              <a:ext uri="{FF2B5EF4-FFF2-40B4-BE49-F238E27FC236}">
                <a16:creationId xmlns:a16="http://schemas.microsoft.com/office/drawing/2014/main" id="{9E21FC13-6345-3248-A947-DE8A8903EE8D}"/>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11" name="Rubrik 2">
            <a:extLst>
              <a:ext uri="{FF2B5EF4-FFF2-40B4-BE49-F238E27FC236}">
                <a16:creationId xmlns:a16="http://schemas.microsoft.com/office/drawing/2014/main" id="{45E054D9-4635-C7AD-5248-012C9290BBA9}"/>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9" name="Platshållare för innehåll 2">
            <a:extLst>
              <a:ext uri="{FF2B5EF4-FFF2-40B4-BE49-F238E27FC236}">
                <a16:creationId xmlns:a16="http://schemas.microsoft.com/office/drawing/2014/main" id="{08973148-6FE0-2E5B-CDAC-B5A8EFA5DCAF}"/>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1794251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mparison, sand">
    <p:bg>
      <p:bgPr>
        <a:solidFill>
          <a:schemeClr val="bg2"/>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D98A3471-E78E-5A25-CDCD-A70A1BA88DD1}"/>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A2A70668-AB85-7E63-22C0-B9431D72BC07}"/>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65773533-9418-9BC8-07BE-DE1982D8EE15}"/>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592051F6-14B7-8364-56E9-FC036767257B}"/>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BF2B79C1-A27F-5DA9-D1F0-FC96C9A68BC7}"/>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6169482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mparison, KTH blue">
    <p:bg>
      <p:bgPr>
        <a:solidFill>
          <a:schemeClr val="accent1"/>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83C6AD54-EED3-3960-39F1-6C44C49ED29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3B85E6DD-F8DF-4BBD-E46A-52EC6D703C63}"/>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3" name="Platshållare för innehåll 1">
            <a:extLst>
              <a:ext uri="{FF2B5EF4-FFF2-40B4-BE49-F238E27FC236}">
                <a16:creationId xmlns:a16="http://schemas.microsoft.com/office/drawing/2014/main" id="{DD1CE06C-E8A4-9360-B155-3B7D11D411EA}"/>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CC32D746-BC2A-D4E0-4FDE-8026A3339744}"/>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bg1"/>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0B6CAC2E-851A-9B60-91F5-AEEA25AB753E}"/>
              </a:ext>
            </a:extLst>
          </p:cNvPr>
          <p:cNvSpPr>
            <a:spLocks noGrp="1"/>
          </p:cNvSpPr>
          <p:nvPr>
            <p:ph sz="half" idx="13"/>
          </p:nvPr>
        </p:nvSpPr>
        <p:spPr>
          <a:xfrm>
            <a:off x="6661947" y="2281473"/>
            <a:ext cx="4928391" cy="4046300"/>
          </a:xfrm>
        </p:spPr>
        <p:txBody>
          <a:bodyPr/>
          <a:lstStyle>
            <a:lvl1pPr>
              <a:buClr>
                <a:schemeClr val="accent2"/>
              </a:buClr>
              <a:defRPr>
                <a:solidFill>
                  <a:schemeClr val="bg1"/>
                </a:solidFill>
              </a:defRPr>
            </a:lvl1pPr>
            <a:lvl2pPr>
              <a:buClr>
                <a:schemeClr val="accent2"/>
              </a:buClr>
              <a:defRPr>
                <a:solidFill>
                  <a:schemeClr val="bg1"/>
                </a:solidFill>
              </a:defRPr>
            </a:lvl2pPr>
            <a:lvl3pPr>
              <a:buClr>
                <a:schemeClr val="accent2"/>
              </a:buClr>
              <a:defRPr>
                <a:solidFill>
                  <a:schemeClr val="bg1"/>
                </a:solidFill>
              </a:defRPr>
            </a:lvl3pPr>
            <a:lvl4pPr>
              <a:buClr>
                <a:schemeClr val="accent2"/>
              </a:buClr>
              <a:defRPr>
                <a:solidFill>
                  <a:schemeClr val="bg1"/>
                </a:solidFill>
              </a:defRPr>
            </a:lvl4pPr>
            <a:lvl5pPr>
              <a:buClr>
                <a:schemeClr val="accent2"/>
              </a:buCl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23715672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mparison, navy blue">
    <p:bg>
      <p:bgPr>
        <a:solidFill>
          <a:schemeClr val="tx2"/>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4BFF3707-BCF8-3B40-4A6E-BB485A3058DD}"/>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7E30C4E1-FD13-FB51-43E8-4F36CF652781}"/>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3" name="Platshållare för innehåll 1">
            <a:extLst>
              <a:ext uri="{FF2B5EF4-FFF2-40B4-BE49-F238E27FC236}">
                <a16:creationId xmlns:a16="http://schemas.microsoft.com/office/drawing/2014/main" id="{E649F8F8-B8DB-7C5C-A600-75F519BA5D5A}"/>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D24132AE-47F1-716B-6975-B6DE84BD7143}"/>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bg1"/>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C2860E0A-4616-275E-6EEB-5B0EBBD9F7E3}"/>
              </a:ext>
            </a:extLst>
          </p:cNvPr>
          <p:cNvSpPr>
            <a:spLocks noGrp="1"/>
          </p:cNvSpPr>
          <p:nvPr>
            <p:ph sz="half" idx="13"/>
          </p:nvPr>
        </p:nvSpPr>
        <p:spPr>
          <a:xfrm>
            <a:off x="6661947" y="2281473"/>
            <a:ext cx="4928391" cy="40463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3430972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mparison, green">
    <p:bg>
      <p:bgPr>
        <a:solidFill>
          <a:srgbClr val="C7EBBA"/>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3C498978-27A1-BC36-D1C0-F12E64FC5C0E}"/>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58CDF499-9790-E8A2-3B44-8DDFA267A94F}"/>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86430320-1A4F-412F-300A-456151767E30}"/>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9B510906-94F4-6B14-FDC7-76CDBAF81A19}"/>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334025BC-079F-EA86-F798-CAD6618E645E}"/>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12125025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mparison, teal">
    <p:bg>
      <p:bgPr>
        <a:solidFill>
          <a:srgbClr val="B2E0E0"/>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925A3E22-BA62-7F69-450C-20B52F594B73}"/>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E1E07B9C-02BD-AC56-ABC5-455CEBB24ACF}"/>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22D67319-CD30-B99B-C636-4905BD0CE9D9}"/>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FE151B58-3B63-330E-7BE5-9A36F8D82000}"/>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1BA7EFEF-D6C1-C9F7-8504-107188FC0566}"/>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9062174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mparison, red">
    <p:bg>
      <p:bgPr>
        <a:solidFill>
          <a:srgbClr val="FFCCC4"/>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0A12FA56-217E-78A9-0201-C28109AB8E93}"/>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214F56B9-DEF6-409D-736C-E96172170452}"/>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C0ECC4A3-C076-B625-7E77-9DE3F047B9BB}"/>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0A9AF8D0-B58B-0439-D162-96136F7DA0C7}"/>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BC163C54-5959-5606-C36B-9E364C931E73}"/>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4178440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mparison, yellow">
    <p:bg>
      <p:bgPr>
        <a:solidFill>
          <a:srgbClr val="FFF0B0"/>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A5D08FD5-CEDA-760E-6063-D0EA59B0D676}"/>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F9485CCE-1723-48F8-36F7-B271C8911C85}"/>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020AD7BA-30E7-614D-F529-872AA9BB7A1A}"/>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976FF026-F97C-9444-5B6A-C4AF50690ADD}"/>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93803107-D46C-D12D-AAD7-E84641384E1F}"/>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26502592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Headline and 1 image">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4" y="1919288"/>
            <a:ext cx="10990263"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4566691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Headline and 2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5314950"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6273800" y="1919288"/>
            <a:ext cx="5314950"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9069818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Headline and 2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5314950"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9" name="Platshållare för text 2">
            <a:extLst>
              <a:ext uri="{FF2B5EF4-FFF2-40B4-BE49-F238E27FC236}">
                <a16:creationId xmlns:a16="http://schemas.microsoft.com/office/drawing/2014/main" id="{BC674729-23CB-CE55-418D-9B4DA58EC148}"/>
              </a:ext>
            </a:extLst>
          </p:cNvPr>
          <p:cNvSpPr>
            <a:spLocks noGrp="1"/>
          </p:cNvSpPr>
          <p:nvPr>
            <p:ph type="body" sz="quarter" idx="16"/>
          </p:nvPr>
        </p:nvSpPr>
        <p:spPr>
          <a:xfrm>
            <a:off x="600075" y="5226050"/>
            <a:ext cx="5314950"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6273800" y="1919288"/>
            <a:ext cx="5314950"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3">
            <a:extLst>
              <a:ext uri="{FF2B5EF4-FFF2-40B4-BE49-F238E27FC236}">
                <a16:creationId xmlns:a16="http://schemas.microsoft.com/office/drawing/2014/main" id="{4E2E81CD-B9BA-4D4B-D687-9453DEF10687}"/>
              </a:ext>
            </a:extLst>
          </p:cNvPr>
          <p:cNvSpPr>
            <a:spLocks noGrp="1"/>
          </p:cNvSpPr>
          <p:nvPr>
            <p:ph type="body" sz="quarter" idx="17"/>
          </p:nvPr>
        </p:nvSpPr>
        <p:spPr>
          <a:xfrm>
            <a:off x="6275388" y="5226050"/>
            <a:ext cx="5314950"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46972700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Headline and 3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4383881"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8167687"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1219712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Headline and 3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2">
            <a:extLst>
              <a:ext uri="{FF2B5EF4-FFF2-40B4-BE49-F238E27FC236}">
                <a16:creationId xmlns:a16="http://schemas.microsoft.com/office/drawing/2014/main" id="{E8F9620A-7B37-2787-0C61-0CB4A6519E3C}"/>
              </a:ext>
            </a:extLst>
          </p:cNvPr>
          <p:cNvSpPr>
            <a:spLocks noGrp="1"/>
          </p:cNvSpPr>
          <p:nvPr>
            <p:ph type="body" sz="quarter" idx="16"/>
          </p:nvPr>
        </p:nvSpPr>
        <p:spPr>
          <a:xfrm>
            <a:off x="600075"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4383881"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1" name="Platshållare för text 3">
            <a:extLst>
              <a:ext uri="{FF2B5EF4-FFF2-40B4-BE49-F238E27FC236}">
                <a16:creationId xmlns:a16="http://schemas.microsoft.com/office/drawing/2014/main" id="{81E59C72-4325-9697-1B8F-6876044359F2}"/>
              </a:ext>
            </a:extLst>
          </p:cNvPr>
          <p:cNvSpPr>
            <a:spLocks noGrp="1"/>
          </p:cNvSpPr>
          <p:nvPr>
            <p:ph type="body" sz="quarter" idx="17"/>
          </p:nvPr>
        </p:nvSpPr>
        <p:spPr>
          <a:xfrm>
            <a:off x="4383881"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8167687"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2" name="Platshållare för text 4">
            <a:extLst>
              <a:ext uri="{FF2B5EF4-FFF2-40B4-BE49-F238E27FC236}">
                <a16:creationId xmlns:a16="http://schemas.microsoft.com/office/drawing/2014/main" id="{04B71E10-09CE-4F1F-5969-3DD959F0102C}"/>
              </a:ext>
            </a:extLst>
          </p:cNvPr>
          <p:cNvSpPr>
            <a:spLocks noGrp="1"/>
          </p:cNvSpPr>
          <p:nvPr>
            <p:ph type="body" sz="quarter" idx="18"/>
          </p:nvPr>
        </p:nvSpPr>
        <p:spPr>
          <a:xfrm>
            <a:off x="8167687"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70295718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Headline and 4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3446727"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6293379"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9" name="Platshållare för bild 5">
            <a:extLst>
              <a:ext uri="{FF2B5EF4-FFF2-40B4-BE49-F238E27FC236}">
                <a16:creationId xmlns:a16="http://schemas.microsoft.com/office/drawing/2014/main" id="{E4D25720-B2A9-9FB1-1BDD-4161DED099B2}"/>
              </a:ext>
            </a:extLst>
          </p:cNvPr>
          <p:cNvSpPr>
            <a:spLocks noGrp="1"/>
          </p:cNvSpPr>
          <p:nvPr>
            <p:ph type="pic" sz="quarter" idx="16" hasCustomPrompt="1"/>
          </p:nvPr>
        </p:nvSpPr>
        <p:spPr>
          <a:xfrm>
            <a:off x="9140031"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7357120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Headline and 4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2">
            <a:extLst>
              <a:ext uri="{FF2B5EF4-FFF2-40B4-BE49-F238E27FC236}">
                <a16:creationId xmlns:a16="http://schemas.microsoft.com/office/drawing/2014/main" id="{D90C2B5D-CFFA-002C-8403-A5BA4FD6C513}"/>
              </a:ext>
            </a:extLst>
          </p:cNvPr>
          <p:cNvSpPr>
            <a:spLocks noGrp="1"/>
          </p:cNvSpPr>
          <p:nvPr>
            <p:ph type="body" sz="quarter" idx="17"/>
          </p:nvPr>
        </p:nvSpPr>
        <p:spPr>
          <a:xfrm>
            <a:off x="600075"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3446727"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4" name="Platshållare för text 3">
            <a:extLst>
              <a:ext uri="{FF2B5EF4-FFF2-40B4-BE49-F238E27FC236}">
                <a16:creationId xmlns:a16="http://schemas.microsoft.com/office/drawing/2014/main" id="{F4E32133-1B05-00E9-FC72-16105F20E5D8}"/>
              </a:ext>
            </a:extLst>
          </p:cNvPr>
          <p:cNvSpPr>
            <a:spLocks noGrp="1"/>
          </p:cNvSpPr>
          <p:nvPr>
            <p:ph type="body" sz="quarter" idx="18"/>
          </p:nvPr>
        </p:nvSpPr>
        <p:spPr>
          <a:xfrm>
            <a:off x="3446727"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6293379"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5" name="Platshållare för text 4">
            <a:extLst>
              <a:ext uri="{FF2B5EF4-FFF2-40B4-BE49-F238E27FC236}">
                <a16:creationId xmlns:a16="http://schemas.microsoft.com/office/drawing/2014/main" id="{9FBEA034-4378-57AD-9BAA-D23952A616CE}"/>
              </a:ext>
            </a:extLst>
          </p:cNvPr>
          <p:cNvSpPr>
            <a:spLocks noGrp="1"/>
          </p:cNvSpPr>
          <p:nvPr>
            <p:ph type="body" sz="quarter" idx="19"/>
          </p:nvPr>
        </p:nvSpPr>
        <p:spPr>
          <a:xfrm>
            <a:off x="6293379"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9" name="Platshållare för bild 5">
            <a:extLst>
              <a:ext uri="{FF2B5EF4-FFF2-40B4-BE49-F238E27FC236}">
                <a16:creationId xmlns:a16="http://schemas.microsoft.com/office/drawing/2014/main" id="{E4D25720-B2A9-9FB1-1BDD-4161DED099B2}"/>
              </a:ext>
            </a:extLst>
          </p:cNvPr>
          <p:cNvSpPr>
            <a:spLocks noGrp="1"/>
          </p:cNvSpPr>
          <p:nvPr>
            <p:ph type="pic" sz="quarter" idx="16" hasCustomPrompt="1"/>
          </p:nvPr>
        </p:nvSpPr>
        <p:spPr>
          <a:xfrm>
            <a:off x="9140031"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6" name="Platshållare för text 5">
            <a:extLst>
              <a:ext uri="{FF2B5EF4-FFF2-40B4-BE49-F238E27FC236}">
                <a16:creationId xmlns:a16="http://schemas.microsoft.com/office/drawing/2014/main" id="{06D592E5-8C13-50D1-1CCC-8F6917A28780}"/>
              </a:ext>
            </a:extLst>
          </p:cNvPr>
          <p:cNvSpPr>
            <a:spLocks noGrp="1"/>
          </p:cNvSpPr>
          <p:nvPr>
            <p:ph type="body" sz="quarter" idx="20"/>
          </p:nvPr>
        </p:nvSpPr>
        <p:spPr>
          <a:xfrm>
            <a:off x="9140030"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4483866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Headline only">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spTree>
    <p:extLst>
      <p:ext uri="{BB962C8B-B14F-4D97-AF65-F5344CB8AC3E}">
        <p14:creationId xmlns:p14="http://schemas.microsoft.com/office/powerpoint/2010/main" val="40127707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Headline only, light blue lin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2CD49F62-B17F-4256-87E8-B48CEC1AECFD}"/>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428514932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Headline only, sand lin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70BC9548-E26C-77A2-1994-5B2D723366A9}"/>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56752721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Headline only, light blue">
    <p:bg>
      <p:bgPr>
        <a:solidFill>
          <a:schemeClr val="accent4"/>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C21FC7DD-9D09-44CA-0597-9DEB74E2004D}"/>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37768790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Headline only, sand">
    <p:bg>
      <p:bgPr>
        <a:solidFill>
          <a:schemeClr val="bg2"/>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B0E08DE0-7713-2F89-9CAE-718563F453A7}"/>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229315274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CB35DBFB-5CDF-E32D-0562-6D92213809A1}"/>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9757DD51-31A9-0B97-878B-DC725BEF456D}"/>
              </a:ext>
            </a:extLst>
          </p:cNvPr>
          <p:cNvSpPr>
            <a:spLocks noGrp="1"/>
          </p:cNvSpPr>
          <p:nvPr>
            <p:ph type="ftr" sz="quarter" idx="11"/>
          </p:nvPr>
        </p:nvSpPr>
        <p:spPr/>
        <p:txBody>
          <a:bodyPr/>
          <a:lstStyle/>
          <a:p>
            <a:r>
              <a:rPr lang="sv-SE"/>
              <a:t>Fabio Marco Monetti</a:t>
            </a:r>
          </a:p>
        </p:txBody>
      </p:sp>
      <p:sp>
        <p:nvSpPr>
          <p:cNvPr id="4" name="Platshållare för bildnummer 3">
            <a:extLst>
              <a:ext uri="{FF2B5EF4-FFF2-40B4-BE49-F238E27FC236}">
                <a16:creationId xmlns:a16="http://schemas.microsoft.com/office/drawing/2014/main" id="{49810C51-F518-224E-FB91-8421FD7D6879}"/>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41349400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Headline and content, top">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a:xfrm>
            <a:off x="1006764" y="326841"/>
            <a:ext cx="10583574" cy="591127"/>
          </a:xfrm>
        </p:spPr>
        <p:txBody>
          <a:bodyPr anchor="ctr"/>
          <a:lstStyle>
            <a:lvl1pPr>
              <a:defRPr sz="3200"/>
            </a:lvl1pPr>
          </a:lstStyle>
          <a:p>
            <a:r>
              <a:rPr lang="sv-SE"/>
              <a:t>Klicka här för att ändra mall för rubrikformat</a:t>
            </a:r>
            <a:endParaRPr lang="sv-SE" dirty="0"/>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5" y="1366838"/>
            <a:ext cx="10990263" cy="4959313"/>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60580866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Headline only, top">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a:xfrm>
            <a:off x="1006764" y="326841"/>
            <a:ext cx="10583574" cy="591127"/>
          </a:xfrm>
        </p:spPr>
        <p:txBody>
          <a:bodyPr anchor="ctr"/>
          <a:lstStyle>
            <a:lvl1pPr>
              <a:defRPr sz="3200"/>
            </a:lvl1pPr>
          </a:lstStyle>
          <a:p>
            <a:r>
              <a:rPr lang="sv-SE"/>
              <a:t>Klicka här för att ändra mall för rubrikformat</a:t>
            </a:r>
            <a:endParaRPr lang="sv-SE" dirty="0"/>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28333641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Logo">
    <p:bg>
      <p:bgPr>
        <a:solidFill>
          <a:schemeClr val="accent1"/>
        </a:solidFill>
        <a:effectLst/>
      </p:bgPr>
    </p:bg>
    <p:spTree>
      <p:nvGrpSpPr>
        <p:cNvPr id="1" name=""/>
        <p:cNvGrpSpPr/>
        <p:nvPr/>
      </p:nvGrpSpPr>
      <p:grpSpPr>
        <a:xfrm>
          <a:off x="0" y="0"/>
          <a:ext cx="0" cy="0"/>
          <a:chOff x="0" y="0"/>
          <a:chExt cx="0" cy="0"/>
        </a:xfrm>
      </p:grpSpPr>
      <p:pic>
        <p:nvPicPr>
          <p:cNvPr id="6" name="Bild 5">
            <a:extLst>
              <a:ext uri="{FF2B5EF4-FFF2-40B4-BE49-F238E27FC236}">
                <a16:creationId xmlns:a16="http://schemas.microsoft.com/office/drawing/2014/main" id="{1B17365A-01B8-2D8F-B418-972C1DD728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804380" y="1703220"/>
            <a:ext cx="2583240" cy="2890766"/>
          </a:xfrm>
          <a:prstGeom prst="rect">
            <a:avLst/>
          </a:prstGeom>
        </p:spPr>
      </p:pic>
      <p:sp>
        <p:nvSpPr>
          <p:cNvPr id="7" name="Platshållare för datum 6">
            <a:extLst>
              <a:ext uri="{FF2B5EF4-FFF2-40B4-BE49-F238E27FC236}">
                <a16:creationId xmlns:a16="http://schemas.microsoft.com/office/drawing/2014/main" id="{E7822B93-C60B-84AC-BEA5-4B6CD8FBD648}"/>
              </a:ext>
            </a:extLst>
          </p:cNvPr>
          <p:cNvSpPr>
            <a:spLocks noGrp="1"/>
          </p:cNvSpPr>
          <p:nvPr>
            <p:ph type="dt" sz="half" idx="10"/>
          </p:nvPr>
        </p:nvSpPr>
        <p:spPr/>
        <p:txBody>
          <a:bodyPr/>
          <a:lstStyle>
            <a:lvl1pPr>
              <a:defRPr>
                <a:solidFill>
                  <a:schemeClr val="bg1"/>
                </a:solidFill>
              </a:defRPr>
            </a:lvl1pPr>
          </a:lstStyle>
          <a:p>
            <a:r>
              <a:rPr lang="sv-SE"/>
              <a:t>2025-04-08</a:t>
            </a:r>
            <a:endParaRPr lang="sv-SE" dirty="0"/>
          </a:p>
        </p:txBody>
      </p:sp>
      <p:sp>
        <p:nvSpPr>
          <p:cNvPr id="8" name="Platshållare för sidfot 7">
            <a:extLst>
              <a:ext uri="{FF2B5EF4-FFF2-40B4-BE49-F238E27FC236}">
                <a16:creationId xmlns:a16="http://schemas.microsoft.com/office/drawing/2014/main" id="{86CD18D2-CF8B-E9B4-ECC2-C81820148A41}"/>
              </a:ext>
            </a:extLst>
          </p:cNvPr>
          <p:cNvSpPr>
            <a:spLocks noGrp="1"/>
          </p:cNvSpPr>
          <p:nvPr>
            <p:ph type="ftr" sz="quarter" idx="11"/>
          </p:nvPr>
        </p:nvSpPr>
        <p:spPr/>
        <p:txBody>
          <a:bodyPr/>
          <a:lstStyle>
            <a:lvl1pPr>
              <a:defRPr>
                <a:solidFill>
                  <a:schemeClr val="bg1"/>
                </a:solidFill>
              </a:defRPr>
            </a:lvl1pPr>
          </a:lstStyle>
          <a:p>
            <a:r>
              <a:rPr lang="sv-SE"/>
              <a:t>Fabio Marco Monetti</a:t>
            </a:r>
            <a:endParaRPr lang="sv-SE" dirty="0"/>
          </a:p>
        </p:txBody>
      </p:sp>
      <p:sp>
        <p:nvSpPr>
          <p:cNvPr id="9" name="Platshållare för bildnummer 8">
            <a:extLst>
              <a:ext uri="{FF2B5EF4-FFF2-40B4-BE49-F238E27FC236}">
                <a16:creationId xmlns:a16="http://schemas.microsoft.com/office/drawing/2014/main" id="{652B8956-F2A5-52B7-8331-65942CA3C8C0}"/>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dirty="0"/>
          </a:p>
        </p:txBody>
      </p:sp>
      <p:pic>
        <p:nvPicPr>
          <p:cNvPr id="2" name="Bild 1">
            <a:extLst>
              <a:ext uri="{FF2B5EF4-FFF2-40B4-BE49-F238E27FC236}">
                <a16:creationId xmlns:a16="http://schemas.microsoft.com/office/drawing/2014/main" id="{B31C6E16-A8C5-A850-CB5B-D4A530D7DE27}"/>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r="73936" b="32409"/>
          <a:stretch/>
        </p:blipFill>
        <p:spPr>
          <a:xfrm>
            <a:off x="-1" y="1"/>
            <a:ext cx="3177767" cy="4635374"/>
          </a:xfrm>
          <a:prstGeom prst="rect">
            <a:avLst/>
          </a:prstGeom>
        </p:spPr>
      </p:pic>
      <p:pic>
        <p:nvPicPr>
          <p:cNvPr id="3" name="Bild 2">
            <a:extLst>
              <a:ext uri="{FF2B5EF4-FFF2-40B4-BE49-F238E27FC236}">
                <a16:creationId xmlns:a16="http://schemas.microsoft.com/office/drawing/2014/main" id="{4EDED1D2-CC81-27E6-259D-AC4805594BE1}"/>
              </a:ext>
            </a:extLst>
          </p:cNvPr>
          <p:cNvPicPr>
            <a:picLocks noChangeAspect="1"/>
          </p:cNvPicPr>
          <p:nvPr userDrawn="1"/>
        </p:nvPicPr>
        <p:blipFill rotWithShape="1">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rcRect t="72740" r="75198" b="-1"/>
          <a:stretch/>
        </p:blipFill>
        <p:spPr>
          <a:xfrm flipH="1">
            <a:off x="9166550" y="4988459"/>
            <a:ext cx="3023858" cy="1869540"/>
          </a:xfrm>
          <a:prstGeom prst="rect">
            <a:avLst/>
          </a:prstGeom>
        </p:spPr>
      </p:pic>
    </p:spTree>
    <p:extLst>
      <p:ext uri="{BB962C8B-B14F-4D97-AF65-F5344CB8AC3E}">
        <p14:creationId xmlns:p14="http://schemas.microsoft.com/office/powerpoint/2010/main" val="232605936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Logo, navy blue">
    <p:bg>
      <p:bgPr>
        <a:solidFill>
          <a:schemeClr val="tx2"/>
        </a:solidFill>
        <a:effectLst/>
      </p:bgPr>
    </p:bg>
    <p:spTree>
      <p:nvGrpSpPr>
        <p:cNvPr id="1" name=""/>
        <p:cNvGrpSpPr/>
        <p:nvPr/>
      </p:nvGrpSpPr>
      <p:grpSpPr>
        <a:xfrm>
          <a:off x="0" y="0"/>
          <a:ext cx="0" cy="0"/>
          <a:chOff x="0" y="0"/>
          <a:chExt cx="0" cy="0"/>
        </a:xfrm>
      </p:grpSpPr>
      <p:pic>
        <p:nvPicPr>
          <p:cNvPr id="6" name="Bild 5">
            <a:extLst>
              <a:ext uri="{FF2B5EF4-FFF2-40B4-BE49-F238E27FC236}">
                <a16:creationId xmlns:a16="http://schemas.microsoft.com/office/drawing/2014/main" id="{1B17365A-01B8-2D8F-B418-972C1DD728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804380" y="1703220"/>
            <a:ext cx="2583240" cy="2890766"/>
          </a:xfrm>
          <a:prstGeom prst="rect">
            <a:avLst/>
          </a:prstGeom>
        </p:spPr>
      </p:pic>
      <p:sp>
        <p:nvSpPr>
          <p:cNvPr id="7" name="Platshållare för datum 6">
            <a:extLst>
              <a:ext uri="{FF2B5EF4-FFF2-40B4-BE49-F238E27FC236}">
                <a16:creationId xmlns:a16="http://schemas.microsoft.com/office/drawing/2014/main" id="{E7822B93-C60B-84AC-BEA5-4B6CD8FBD648}"/>
              </a:ext>
            </a:extLst>
          </p:cNvPr>
          <p:cNvSpPr>
            <a:spLocks noGrp="1"/>
          </p:cNvSpPr>
          <p:nvPr>
            <p:ph type="dt" sz="half" idx="10"/>
          </p:nvPr>
        </p:nvSpPr>
        <p:spPr/>
        <p:txBody>
          <a:bodyPr/>
          <a:lstStyle>
            <a:lvl1pPr>
              <a:defRPr>
                <a:solidFill>
                  <a:schemeClr val="bg1"/>
                </a:solidFill>
              </a:defRPr>
            </a:lvl1pPr>
          </a:lstStyle>
          <a:p>
            <a:r>
              <a:rPr lang="sv-SE"/>
              <a:t>2025-04-08</a:t>
            </a:r>
            <a:endParaRPr lang="sv-SE" dirty="0"/>
          </a:p>
        </p:txBody>
      </p:sp>
      <p:sp>
        <p:nvSpPr>
          <p:cNvPr id="8" name="Platshållare för sidfot 7">
            <a:extLst>
              <a:ext uri="{FF2B5EF4-FFF2-40B4-BE49-F238E27FC236}">
                <a16:creationId xmlns:a16="http://schemas.microsoft.com/office/drawing/2014/main" id="{86CD18D2-CF8B-E9B4-ECC2-C81820148A41}"/>
              </a:ext>
            </a:extLst>
          </p:cNvPr>
          <p:cNvSpPr>
            <a:spLocks noGrp="1"/>
          </p:cNvSpPr>
          <p:nvPr>
            <p:ph type="ftr" sz="quarter" idx="11"/>
          </p:nvPr>
        </p:nvSpPr>
        <p:spPr/>
        <p:txBody>
          <a:bodyPr/>
          <a:lstStyle>
            <a:lvl1pPr>
              <a:defRPr>
                <a:solidFill>
                  <a:schemeClr val="bg1"/>
                </a:solidFill>
              </a:defRPr>
            </a:lvl1pPr>
          </a:lstStyle>
          <a:p>
            <a:r>
              <a:rPr lang="sv-SE"/>
              <a:t>Fabio Marco Monetti</a:t>
            </a:r>
            <a:endParaRPr lang="sv-SE" dirty="0"/>
          </a:p>
        </p:txBody>
      </p:sp>
      <p:sp>
        <p:nvSpPr>
          <p:cNvPr id="9" name="Platshållare för bildnummer 8">
            <a:extLst>
              <a:ext uri="{FF2B5EF4-FFF2-40B4-BE49-F238E27FC236}">
                <a16:creationId xmlns:a16="http://schemas.microsoft.com/office/drawing/2014/main" id="{652B8956-F2A5-52B7-8331-65942CA3C8C0}"/>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dirty="0"/>
          </a:p>
        </p:txBody>
      </p:sp>
      <p:pic>
        <p:nvPicPr>
          <p:cNvPr id="2" name="Bild 1">
            <a:extLst>
              <a:ext uri="{FF2B5EF4-FFF2-40B4-BE49-F238E27FC236}">
                <a16:creationId xmlns:a16="http://schemas.microsoft.com/office/drawing/2014/main" id="{0D27DED8-EA09-1EA2-8C8D-DCB1C9F0377C}"/>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r="73936" b="32409"/>
          <a:stretch/>
        </p:blipFill>
        <p:spPr>
          <a:xfrm>
            <a:off x="-1" y="1"/>
            <a:ext cx="3177767" cy="4635374"/>
          </a:xfrm>
          <a:prstGeom prst="rect">
            <a:avLst/>
          </a:prstGeom>
        </p:spPr>
      </p:pic>
      <p:pic>
        <p:nvPicPr>
          <p:cNvPr id="3" name="Bild 2">
            <a:extLst>
              <a:ext uri="{FF2B5EF4-FFF2-40B4-BE49-F238E27FC236}">
                <a16:creationId xmlns:a16="http://schemas.microsoft.com/office/drawing/2014/main" id="{004E1202-DA06-9B02-2B87-6713C953C357}"/>
              </a:ext>
            </a:extLst>
          </p:cNvPr>
          <p:cNvPicPr>
            <a:picLocks noChangeAspect="1"/>
          </p:cNvPicPr>
          <p:nvPr userDrawn="1"/>
        </p:nvPicPr>
        <p:blipFill rotWithShape="1">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rcRect t="72740" r="75198" b="-1"/>
          <a:stretch/>
        </p:blipFill>
        <p:spPr>
          <a:xfrm flipH="1">
            <a:off x="9166550" y="4988459"/>
            <a:ext cx="3023858" cy="1869540"/>
          </a:xfrm>
          <a:prstGeom prst="rect">
            <a:avLst/>
          </a:prstGeom>
        </p:spPr>
      </p:pic>
    </p:spTree>
    <p:extLst>
      <p:ext uri="{BB962C8B-B14F-4D97-AF65-F5344CB8AC3E}">
        <p14:creationId xmlns:p14="http://schemas.microsoft.com/office/powerpoint/2010/main" val="415031168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How to use template">
    <p:spTree>
      <p:nvGrpSpPr>
        <p:cNvPr id="1" name=""/>
        <p:cNvGrpSpPr/>
        <p:nvPr/>
      </p:nvGrpSpPr>
      <p:grpSpPr>
        <a:xfrm>
          <a:off x="0" y="0"/>
          <a:ext cx="0" cy="0"/>
          <a:chOff x="0" y="0"/>
          <a:chExt cx="0" cy="0"/>
        </a:xfrm>
      </p:grpSpPr>
      <p:grpSp>
        <p:nvGrpSpPr>
          <p:cNvPr id="16" name="Grupp 15">
            <a:extLst>
              <a:ext uri="{FF2B5EF4-FFF2-40B4-BE49-F238E27FC236}">
                <a16:creationId xmlns:a16="http://schemas.microsoft.com/office/drawing/2014/main" id="{CE19B76B-69BE-2CE8-2691-D7F57CA2A986}"/>
              </a:ext>
            </a:extLst>
          </p:cNvPr>
          <p:cNvGrpSpPr>
            <a:grpSpLocks noChangeAspect="1"/>
          </p:cNvGrpSpPr>
          <p:nvPr userDrawn="1"/>
        </p:nvGrpSpPr>
        <p:grpSpPr>
          <a:xfrm>
            <a:off x="2347236" y="2028884"/>
            <a:ext cx="1806522" cy="3150398"/>
            <a:chOff x="3971925" y="-1798194"/>
            <a:chExt cx="6248400" cy="10896600"/>
          </a:xfrm>
        </p:grpSpPr>
        <p:pic>
          <p:nvPicPr>
            <p:cNvPr id="13" name="Bildobjekt 12" descr="En bild som visar text, skärmbild, programvara, diagram&#10;&#10;Automatiskt genererad beskrivning">
              <a:extLst>
                <a:ext uri="{FF2B5EF4-FFF2-40B4-BE49-F238E27FC236}">
                  <a16:creationId xmlns:a16="http://schemas.microsoft.com/office/drawing/2014/main" id="{77182B8F-9D5B-E130-993A-698BFACD8216}"/>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3971925" y="3650106"/>
              <a:ext cx="6248400" cy="5448300"/>
            </a:xfrm>
            <a:prstGeom prst="rect">
              <a:avLst/>
            </a:prstGeom>
          </p:spPr>
        </p:pic>
        <p:pic>
          <p:nvPicPr>
            <p:cNvPr id="15" name="Bildobjekt 14" descr="En bild som visar text, skärmbild, programvara, Datorikon&#10;&#10;Automatiskt genererad beskrivning">
              <a:extLst>
                <a:ext uri="{FF2B5EF4-FFF2-40B4-BE49-F238E27FC236}">
                  <a16:creationId xmlns:a16="http://schemas.microsoft.com/office/drawing/2014/main" id="{7DA50AB1-F7A2-EBC7-FB82-E0BBB147318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3971925" y="-1798194"/>
              <a:ext cx="6248400" cy="5448300"/>
            </a:xfrm>
            <a:prstGeom prst="rect">
              <a:avLst/>
            </a:prstGeom>
          </p:spPr>
        </p:pic>
      </p:grpSp>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a:t>
            </a:fld>
            <a:endParaRPr lang="sv-SE"/>
          </a:p>
        </p:txBody>
      </p:sp>
      <p:sp>
        <p:nvSpPr>
          <p:cNvPr id="7" name="textruta 6">
            <a:extLst>
              <a:ext uri="{FF2B5EF4-FFF2-40B4-BE49-F238E27FC236}">
                <a16:creationId xmlns:a16="http://schemas.microsoft.com/office/drawing/2014/main" id="{90ED1EC6-276A-A06E-A517-156B8EACE0DE}"/>
              </a:ext>
            </a:extLst>
          </p:cNvPr>
          <p:cNvSpPr txBox="1"/>
          <p:nvPr userDrawn="1"/>
        </p:nvSpPr>
        <p:spPr>
          <a:xfrm>
            <a:off x="600076" y="1046036"/>
            <a:ext cx="10991850" cy="796252"/>
          </a:xfrm>
          <a:prstGeom prst="rect">
            <a:avLst/>
          </a:prstGeom>
          <a:noFill/>
        </p:spPr>
        <p:txBody>
          <a:bodyPr wrap="square" anchor="t">
            <a:noAutofit/>
          </a:bodyPr>
          <a:lstStyle/>
          <a:p>
            <a:r>
              <a:rPr lang="en-US" sz="3600" b="1" noProof="0" dirty="0">
                <a:solidFill>
                  <a:schemeClr val="tx2"/>
                </a:solidFill>
                <a:latin typeface="+mj-lt"/>
              </a:rPr>
              <a:t>How to use this template</a:t>
            </a:r>
          </a:p>
        </p:txBody>
      </p:sp>
      <p:sp>
        <p:nvSpPr>
          <p:cNvPr id="6" name="textruta 5">
            <a:extLst>
              <a:ext uri="{FF2B5EF4-FFF2-40B4-BE49-F238E27FC236}">
                <a16:creationId xmlns:a16="http://schemas.microsoft.com/office/drawing/2014/main" id="{A169F84A-F3A8-EFE5-7C9A-F2537DED6605}"/>
              </a:ext>
            </a:extLst>
          </p:cNvPr>
          <p:cNvSpPr txBox="1"/>
          <p:nvPr userDrawn="1"/>
        </p:nvSpPr>
        <p:spPr>
          <a:xfrm>
            <a:off x="716536" y="2472816"/>
            <a:ext cx="1469735" cy="723275"/>
          </a:xfrm>
          <a:prstGeom prst="rect">
            <a:avLst/>
          </a:prstGeom>
          <a:noFill/>
        </p:spPr>
        <p:txBody>
          <a:bodyPr wrap="square" lIns="0" tIns="0" rIns="0" bIns="0" rtlCol="0">
            <a:spAutoFit/>
          </a:bodyPr>
          <a:lstStyle/>
          <a:p>
            <a:pPr>
              <a:spcAft>
                <a:spcPts val="600"/>
              </a:spcAft>
            </a:pPr>
            <a:r>
              <a:rPr lang="en-US" sz="1000" b="1" noProof="0" dirty="0">
                <a:solidFill>
                  <a:schemeClr val="tx2"/>
                </a:solidFill>
              </a:rPr>
              <a:t>Slide templates</a:t>
            </a:r>
          </a:p>
          <a:p>
            <a:pPr>
              <a:spcAft>
                <a:spcPts val="600"/>
              </a:spcAft>
            </a:pPr>
            <a:r>
              <a:rPr lang="en-US" sz="800" noProof="0" dirty="0"/>
              <a:t>Click on </a:t>
            </a:r>
            <a:r>
              <a:rPr lang="en-US" sz="800" i="1" noProof="0" dirty="0"/>
              <a:t>New slide</a:t>
            </a:r>
            <a:r>
              <a:rPr lang="en-US" sz="800" noProof="0" dirty="0"/>
              <a:t> to see the templates various template slide. Choose one to suite </a:t>
            </a:r>
            <a:br>
              <a:rPr lang="en-US" sz="800" noProof="0" dirty="0"/>
            </a:br>
            <a:r>
              <a:rPr lang="en-US" sz="800" noProof="0" dirty="0"/>
              <a:t>your content.</a:t>
            </a:r>
          </a:p>
        </p:txBody>
      </p:sp>
      <p:sp>
        <p:nvSpPr>
          <p:cNvPr id="8" name="textruta 7">
            <a:extLst>
              <a:ext uri="{FF2B5EF4-FFF2-40B4-BE49-F238E27FC236}">
                <a16:creationId xmlns:a16="http://schemas.microsoft.com/office/drawing/2014/main" id="{768BCC39-F9DA-DF60-4025-17B6E0131556}"/>
              </a:ext>
            </a:extLst>
          </p:cNvPr>
          <p:cNvSpPr txBox="1"/>
          <p:nvPr userDrawn="1"/>
        </p:nvSpPr>
        <p:spPr>
          <a:xfrm>
            <a:off x="716537" y="3685917"/>
            <a:ext cx="1469735" cy="692497"/>
          </a:xfrm>
          <a:prstGeom prst="rect">
            <a:avLst/>
          </a:prstGeom>
          <a:noFill/>
        </p:spPr>
        <p:txBody>
          <a:bodyPr wrap="square" lIns="0" tIns="0" rIns="0" bIns="0" rtlCol="0">
            <a:spAutoFit/>
          </a:bodyPr>
          <a:lstStyle/>
          <a:p>
            <a:pPr>
              <a:spcAft>
                <a:spcPts val="600"/>
              </a:spcAft>
            </a:pPr>
            <a:r>
              <a:rPr lang="en-US" sz="800" b="1" noProof="0" dirty="0">
                <a:solidFill>
                  <a:schemeClr val="tx2"/>
                </a:solidFill>
              </a:rPr>
              <a:t>Layout</a:t>
            </a:r>
          </a:p>
          <a:p>
            <a:pPr>
              <a:spcAft>
                <a:spcPts val="600"/>
              </a:spcAft>
            </a:pPr>
            <a:r>
              <a:rPr lang="en-US" sz="800" noProof="0" dirty="0"/>
              <a:t>If you’d like to change slide template on an existing slide, click on </a:t>
            </a:r>
            <a:r>
              <a:rPr lang="en-US" sz="800" i="1" noProof="0" dirty="0"/>
              <a:t>Layout</a:t>
            </a:r>
            <a:r>
              <a:rPr lang="en-US" sz="800" noProof="0" dirty="0"/>
              <a:t> and select a new template. </a:t>
            </a:r>
          </a:p>
        </p:txBody>
      </p:sp>
      <p:sp>
        <p:nvSpPr>
          <p:cNvPr id="9" name="textruta 8">
            <a:extLst>
              <a:ext uri="{FF2B5EF4-FFF2-40B4-BE49-F238E27FC236}">
                <a16:creationId xmlns:a16="http://schemas.microsoft.com/office/drawing/2014/main" id="{F266C024-6842-2553-28D2-931168DE2970}"/>
              </a:ext>
            </a:extLst>
          </p:cNvPr>
          <p:cNvSpPr txBox="1"/>
          <p:nvPr userDrawn="1"/>
        </p:nvSpPr>
        <p:spPr>
          <a:xfrm>
            <a:off x="716536" y="4881301"/>
            <a:ext cx="1469735" cy="569387"/>
          </a:xfrm>
          <a:prstGeom prst="rect">
            <a:avLst/>
          </a:prstGeom>
          <a:noFill/>
        </p:spPr>
        <p:txBody>
          <a:bodyPr wrap="square" lIns="0" tIns="0" rIns="0" bIns="0" rtlCol="0">
            <a:spAutoFit/>
          </a:bodyPr>
          <a:lstStyle/>
          <a:p>
            <a:pPr>
              <a:spcAft>
                <a:spcPts val="600"/>
              </a:spcAft>
            </a:pPr>
            <a:r>
              <a:rPr lang="en-US" sz="800" b="1" noProof="0" dirty="0">
                <a:solidFill>
                  <a:schemeClr val="tx2"/>
                </a:solidFill>
              </a:rPr>
              <a:t>Reset</a:t>
            </a:r>
          </a:p>
          <a:p>
            <a:pPr>
              <a:spcAft>
                <a:spcPts val="600"/>
              </a:spcAft>
            </a:pPr>
            <a:r>
              <a:rPr lang="en-US" sz="800" noProof="0" dirty="0"/>
              <a:t>Reset a slide to the slide templates design by </a:t>
            </a:r>
            <a:br>
              <a:rPr lang="en-US" sz="800" noProof="0" dirty="0"/>
            </a:br>
            <a:r>
              <a:rPr lang="en-US" sz="800" noProof="0" dirty="0"/>
              <a:t>clicking on </a:t>
            </a:r>
            <a:r>
              <a:rPr lang="en-US" sz="800" i="1" noProof="0" dirty="0"/>
              <a:t>Reset</a:t>
            </a:r>
            <a:r>
              <a:rPr lang="en-US" sz="800" noProof="0" dirty="0"/>
              <a:t>. </a:t>
            </a:r>
          </a:p>
        </p:txBody>
      </p:sp>
      <p:sp>
        <p:nvSpPr>
          <p:cNvPr id="10" name="textruta 9">
            <a:extLst>
              <a:ext uri="{FF2B5EF4-FFF2-40B4-BE49-F238E27FC236}">
                <a16:creationId xmlns:a16="http://schemas.microsoft.com/office/drawing/2014/main" id="{C49C5967-B80A-E7A8-432B-804EA96184DA}"/>
              </a:ext>
            </a:extLst>
          </p:cNvPr>
          <p:cNvSpPr txBox="1"/>
          <p:nvPr userDrawn="1"/>
        </p:nvSpPr>
        <p:spPr>
          <a:xfrm>
            <a:off x="4586575" y="2066955"/>
            <a:ext cx="1361445" cy="1092607"/>
          </a:xfrm>
          <a:prstGeom prst="rect">
            <a:avLst/>
          </a:prstGeom>
          <a:noFill/>
        </p:spPr>
        <p:txBody>
          <a:bodyPr wrap="square" lIns="0" tIns="0" rIns="0" bIns="0" rtlCol="0">
            <a:spAutoFit/>
          </a:bodyPr>
          <a:lstStyle/>
          <a:p>
            <a:pPr>
              <a:spcAft>
                <a:spcPts val="600"/>
              </a:spcAft>
            </a:pPr>
            <a:r>
              <a:rPr lang="en-US" sz="1000" b="1" noProof="0" dirty="0">
                <a:solidFill>
                  <a:schemeClr val="tx2"/>
                </a:solidFill>
              </a:rPr>
              <a:t>Colors</a:t>
            </a:r>
          </a:p>
          <a:p>
            <a:pPr>
              <a:spcAft>
                <a:spcPts val="600"/>
              </a:spcAft>
            </a:pPr>
            <a:r>
              <a:rPr lang="en-US" sz="800" noProof="0" dirty="0"/>
              <a:t>This template is programmed with the KTH color palette. The correct colors are the in top row under </a:t>
            </a:r>
            <a:r>
              <a:rPr lang="en-US" sz="800" i="1" noProof="0" dirty="0"/>
              <a:t>Theme Colors</a:t>
            </a:r>
            <a:r>
              <a:rPr lang="en-US" sz="800" noProof="0" dirty="0"/>
              <a:t> and all colors under </a:t>
            </a:r>
            <a:r>
              <a:rPr lang="en-US" sz="800" i="1" noProof="0" dirty="0"/>
              <a:t>Custom Colors</a:t>
            </a:r>
            <a:r>
              <a:rPr lang="en-US" sz="800" noProof="0" dirty="0"/>
              <a:t>. Only use the correct colors.</a:t>
            </a:r>
          </a:p>
        </p:txBody>
      </p:sp>
      <p:sp>
        <p:nvSpPr>
          <p:cNvPr id="17" name="textruta 16">
            <a:extLst>
              <a:ext uri="{FF2B5EF4-FFF2-40B4-BE49-F238E27FC236}">
                <a16:creationId xmlns:a16="http://schemas.microsoft.com/office/drawing/2014/main" id="{5077E03A-6420-92EB-FBAB-1A11484F6E1E}"/>
              </a:ext>
            </a:extLst>
          </p:cNvPr>
          <p:cNvSpPr txBox="1"/>
          <p:nvPr userDrawn="1"/>
        </p:nvSpPr>
        <p:spPr>
          <a:xfrm>
            <a:off x="6938221" y="2303726"/>
            <a:ext cx="598588" cy="307777"/>
          </a:xfrm>
          <a:prstGeom prst="rect">
            <a:avLst/>
          </a:prstGeom>
          <a:noFill/>
        </p:spPr>
        <p:txBody>
          <a:bodyPr wrap="square" lIns="0" tIns="0" rIns="0" bIns="0" rtlCol="0">
            <a:spAutoFit/>
          </a:bodyPr>
          <a:lstStyle/>
          <a:p>
            <a:r>
              <a:rPr lang="en-US" sz="500" noProof="0" dirty="0">
                <a:solidFill>
                  <a:srgbClr val="F9535C"/>
                </a:solidFill>
              </a:rPr>
              <a:t>Do </a:t>
            </a:r>
            <a:r>
              <a:rPr lang="en-US" sz="500" u="sng" noProof="0" dirty="0">
                <a:solidFill>
                  <a:srgbClr val="F9535C"/>
                </a:solidFill>
              </a:rPr>
              <a:t>NOT</a:t>
            </a:r>
            <a:r>
              <a:rPr lang="en-US" sz="500" noProof="0" dirty="0">
                <a:solidFill>
                  <a:srgbClr val="F9535C"/>
                </a:solidFill>
              </a:rPr>
              <a:t> use the colors PowerPoint auto generates. They are not on brand. </a:t>
            </a:r>
          </a:p>
        </p:txBody>
      </p:sp>
      <p:sp>
        <p:nvSpPr>
          <p:cNvPr id="21" name="textruta 20">
            <a:extLst>
              <a:ext uri="{FF2B5EF4-FFF2-40B4-BE49-F238E27FC236}">
                <a16:creationId xmlns:a16="http://schemas.microsoft.com/office/drawing/2014/main" id="{8926CA3B-DA70-E9B7-6DA6-A695DCFB4726}"/>
              </a:ext>
            </a:extLst>
          </p:cNvPr>
          <p:cNvSpPr txBox="1"/>
          <p:nvPr userDrawn="1"/>
        </p:nvSpPr>
        <p:spPr>
          <a:xfrm>
            <a:off x="8095279" y="2061013"/>
            <a:ext cx="1588210" cy="2185214"/>
          </a:xfrm>
          <a:prstGeom prst="rect">
            <a:avLst/>
          </a:prstGeom>
          <a:noFill/>
        </p:spPr>
        <p:txBody>
          <a:bodyPr wrap="square" lIns="0" tIns="0" rIns="0" bIns="0" rtlCol="0">
            <a:spAutoFit/>
          </a:bodyPr>
          <a:lstStyle/>
          <a:p>
            <a:pPr>
              <a:spcAft>
                <a:spcPts val="600"/>
              </a:spcAft>
            </a:pPr>
            <a:r>
              <a:rPr lang="en-US" sz="1000" b="1" noProof="0" dirty="0">
                <a:solidFill>
                  <a:schemeClr val="tx2"/>
                </a:solidFill>
              </a:rPr>
              <a:t>Change the image crop</a:t>
            </a:r>
          </a:p>
          <a:p>
            <a:pPr>
              <a:spcAft>
                <a:spcPts val="600"/>
              </a:spcAft>
            </a:pPr>
            <a:r>
              <a:rPr lang="en-US" sz="800" noProof="0" dirty="0"/>
              <a:t>When an image is placed in an image place holder, PowerPoint automatically crops the image to fit the placeholder. To alter what part of the image is shown:</a:t>
            </a:r>
          </a:p>
          <a:p>
            <a:pPr marL="120600" indent="-120600">
              <a:spcAft>
                <a:spcPts val="600"/>
              </a:spcAft>
              <a:buClr>
                <a:schemeClr val="accent1"/>
              </a:buClr>
              <a:buFont typeface="+mj-lt"/>
              <a:buAutoNum type="arabicPeriod"/>
            </a:pPr>
            <a:r>
              <a:rPr lang="en-US" sz="800" noProof="0" dirty="0"/>
              <a:t>Select the image and go to </a:t>
            </a:r>
            <a:br>
              <a:rPr lang="en-US" sz="800" noProof="0" dirty="0"/>
            </a:br>
            <a:r>
              <a:rPr lang="en-US" sz="800" noProof="0" dirty="0"/>
              <a:t>the </a:t>
            </a:r>
            <a:r>
              <a:rPr lang="en-US" sz="800" i="1" noProof="0" dirty="0"/>
              <a:t>Picture Format </a:t>
            </a:r>
            <a:r>
              <a:rPr lang="en-US" sz="800" noProof="0" dirty="0"/>
              <a:t>tab. </a:t>
            </a:r>
          </a:p>
          <a:p>
            <a:pPr marL="120600" indent="-120600">
              <a:spcAft>
                <a:spcPts val="600"/>
              </a:spcAft>
              <a:buClr>
                <a:schemeClr val="accent1"/>
              </a:buClr>
              <a:buFont typeface="+mj-lt"/>
              <a:buAutoNum type="arabicPeriod"/>
            </a:pPr>
            <a:r>
              <a:rPr lang="en-US" sz="800" noProof="0" dirty="0"/>
              <a:t>Choose </a:t>
            </a:r>
            <a:r>
              <a:rPr lang="en-US" sz="800" i="1" noProof="0" dirty="0"/>
              <a:t>Crop</a:t>
            </a:r>
            <a:r>
              <a:rPr lang="en-US" sz="800" noProof="0" dirty="0"/>
              <a:t>. Now, the entire image is visible, the cropped out parts are darker. </a:t>
            </a:r>
          </a:p>
          <a:p>
            <a:pPr marL="120600" indent="-120600">
              <a:spcAft>
                <a:spcPts val="600"/>
              </a:spcAft>
              <a:buClr>
                <a:schemeClr val="accent1"/>
              </a:buClr>
              <a:buFont typeface="+mj-lt"/>
              <a:buAutoNum type="arabicPeriod"/>
            </a:pPr>
            <a:r>
              <a:rPr lang="en-US" sz="800" noProof="0" dirty="0"/>
              <a:t>Now you can move the image around within the placeholder and/or zoom in by pulling the corners of the image. </a:t>
            </a:r>
          </a:p>
        </p:txBody>
      </p:sp>
      <p:sp>
        <p:nvSpPr>
          <p:cNvPr id="23" name="textruta 22">
            <a:extLst>
              <a:ext uri="{FF2B5EF4-FFF2-40B4-BE49-F238E27FC236}">
                <a16:creationId xmlns:a16="http://schemas.microsoft.com/office/drawing/2014/main" id="{4FF18537-A6AC-E08C-1D06-F4EFDB0287B8}"/>
              </a:ext>
            </a:extLst>
          </p:cNvPr>
          <p:cNvSpPr txBox="1"/>
          <p:nvPr userDrawn="1"/>
        </p:nvSpPr>
        <p:spPr>
          <a:xfrm>
            <a:off x="10058400" y="2061013"/>
            <a:ext cx="1486590" cy="1692771"/>
          </a:xfrm>
          <a:prstGeom prst="rect">
            <a:avLst/>
          </a:prstGeom>
          <a:noFill/>
        </p:spPr>
        <p:txBody>
          <a:bodyPr wrap="square" lIns="0" tIns="0" rIns="0" bIns="0" rtlCol="0">
            <a:spAutoFit/>
          </a:bodyPr>
          <a:lstStyle/>
          <a:p>
            <a:pPr>
              <a:spcAft>
                <a:spcPts val="600"/>
              </a:spcAft>
            </a:pPr>
            <a:r>
              <a:rPr lang="en-US" sz="1000" b="1" noProof="0" dirty="0">
                <a:solidFill>
                  <a:schemeClr val="tx2"/>
                </a:solidFill>
              </a:rPr>
              <a:t>Edit image background</a:t>
            </a:r>
          </a:p>
          <a:p>
            <a:pPr marL="120600" indent="-120600">
              <a:spcAft>
                <a:spcPts val="600"/>
              </a:spcAft>
              <a:buClr>
                <a:schemeClr val="accent1"/>
              </a:buClr>
              <a:buAutoNum type="arabicPeriod"/>
            </a:pPr>
            <a:r>
              <a:rPr lang="en-US" sz="800" noProof="0" dirty="0"/>
              <a:t>Select </a:t>
            </a:r>
            <a:r>
              <a:rPr lang="en-US" sz="800" i="1" noProof="0" dirty="0"/>
              <a:t>Design</a:t>
            </a:r>
            <a:r>
              <a:rPr lang="en-US" sz="800" noProof="0" dirty="0"/>
              <a:t> &gt; </a:t>
            </a:r>
            <a:r>
              <a:rPr lang="en-US" sz="800" i="1" noProof="0" dirty="0"/>
              <a:t>Format Background</a:t>
            </a:r>
            <a:r>
              <a:rPr lang="en-US" sz="800" noProof="0" dirty="0"/>
              <a:t>.</a:t>
            </a:r>
          </a:p>
          <a:p>
            <a:pPr marL="120600" indent="-120600">
              <a:spcAft>
                <a:spcPts val="600"/>
              </a:spcAft>
              <a:buClr>
                <a:schemeClr val="accent1"/>
              </a:buClr>
              <a:buAutoNum type="arabicPeriod"/>
            </a:pPr>
            <a:r>
              <a:rPr lang="en-US" sz="800" noProof="0" dirty="0"/>
              <a:t>In the </a:t>
            </a:r>
            <a:r>
              <a:rPr lang="en-US" sz="800" i="1" noProof="0" dirty="0"/>
              <a:t>Format Background pane</a:t>
            </a:r>
            <a:r>
              <a:rPr lang="en-US" sz="800" noProof="0" dirty="0"/>
              <a:t>, select </a:t>
            </a:r>
            <a:r>
              <a:rPr lang="en-US" sz="800" i="1" noProof="0" dirty="0"/>
              <a:t>Picture or texture fill</a:t>
            </a:r>
            <a:r>
              <a:rPr lang="en-US" sz="800" noProof="0" dirty="0"/>
              <a:t>.</a:t>
            </a:r>
          </a:p>
          <a:p>
            <a:pPr marL="120600" indent="-120600">
              <a:spcAft>
                <a:spcPts val="600"/>
              </a:spcAft>
              <a:buClr>
                <a:schemeClr val="accent1"/>
              </a:buClr>
              <a:buAutoNum type="arabicPeriod"/>
            </a:pPr>
            <a:r>
              <a:rPr lang="en-US" sz="800" noProof="0" dirty="0"/>
              <a:t>Select </a:t>
            </a:r>
            <a:r>
              <a:rPr lang="en-US" sz="800" i="1" noProof="0" dirty="0"/>
              <a:t>File</a:t>
            </a:r>
            <a:r>
              <a:rPr lang="en-US" sz="800" noProof="0" dirty="0"/>
              <a:t>.</a:t>
            </a:r>
          </a:p>
          <a:p>
            <a:pPr marL="120600" indent="-120600">
              <a:spcAft>
                <a:spcPts val="600"/>
              </a:spcAft>
              <a:buClr>
                <a:schemeClr val="accent1"/>
              </a:buClr>
              <a:buAutoNum type="arabicPeriod"/>
            </a:pPr>
            <a:r>
              <a:rPr lang="en-US" sz="800" noProof="0" dirty="0"/>
              <a:t>In the </a:t>
            </a:r>
            <a:r>
              <a:rPr lang="en-US" sz="800" i="1" noProof="0" dirty="0"/>
              <a:t>Insert Picture</a:t>
            </a:r>
            <a:r>
              <a:rPr lang="en-US" sz="800" noProof="0" dirty="0"/>
              <a:t> dialog box, choose the picture </a:t>
            </a:r>
            <a:br>
              <a:rPr lang="en-US" sz="800" noProof="0" dirty="0"/>
            </a:br>
            <a:r>
              <a:rPr lang="en-US" sz="800" noProof="0" dirty="0"/>
              <a:t>you want to use and then select </a:t>
            </a:r>
            <a:r>
              <a:rPr lang="en-US" sz="800" i="1" noProof="0" dirty="0"/>
              <a:t>Insert</a:t>
            </a:r>
            <a:r>
              <a:rPr lang="en-US" sz="800" noProof="0" dirty="0"/>
              <a:t>.</a:t>
            </a:r>
          </a:p>
        </p:txBody>
      </p:sp>
      <p:sp>
        <p:nvSpPr>
          <p:cNvPr id="24" name="textruta 23">
            <a:extLst>
              <a:ext uri="{FF2B5EF4-FFF2-40B4-BE49-F238E27FC236}">
                <a16:creationId xmlns:a16="http://schemas.microsoft.com/office/drawing/2014/main" id="{49208D86-4998-5146-37DE-48F0F8DCB7BC}"/>
              </a:ext>
            </a:extLst>
          </p:cNvPr>
          <p:cNvSpPr txBox="1"/>
          <p:nvPr userDrawn="1"/>
        </p:nvSpPr>
        <p:spPr>
          <a:xfrm>
            <a:off x="4586575" y="4075714"/>
            <a:ext cx="1295401" cy="1569660"/>
          </a:xfrm>
          <a:prstGeom prst="rect">
            <a:avLst/>
          </a:prstGeom>
          <a:noFill/>
        </p:spPr>
        <p:txBody>
          <a:bodyPr wrap="square" lIns="0" tIns="0" rIns="0" bIns="0" rtlCol="0">
            <a:spAutoFit/>
          </a:bodyPr>
          <a:lstStyle/>
          <a:p>
            <a:pPr>
              <a:spcAft>
                <a:spcPts val="600"/>
              </a:spcAft>
            </a:pPr>
            <a:r>
              <a:rPr lang="en-US" sz="1000" b="1" noProof="0" dirty="0">
                <a:solidFill>
                  <a:schemeClr val="tx2"/>
                </a:solidFill>
              </a:rPr>
              <a:t>Header and footer</a:t>
            </a:r>
          </a:p>
          <a:p>
            <a:pPr>
              <a:spcAft>
                <a:spcPts val="600"/>
              </a:spcAft>
            </a:pPr>
            <a:r>
              <a:rPr lang="en-US" sz="800" noProof="0" dirty="0"/>
              <a:t>Insert header/footer, </a:t>
            </a:r>
            <a:br>
              <a:rPr lang="en-US" sz="800" noProof="0" dirty="0"/>
            </a:br>
            <a:r>
              <a:rPr lang="en-US" sz="800" noProof="0" dirty="0"/>
              <a:t>date and page numbers:</a:t>
            </a:r>
          </a:p>
          <a:p>
            <a:pPr marL="120600" indent="-120600">
              <a:spcAft>
                <a:spcPts val="600"/>
              </a:spcAft>
              <a:buClr>
                <a:schemeClr val="accent1"/>
              </a:buClr>
              <a:buFont typeface="+mj-lt"/>
              <a:buAutoNum type="arabicPeriod"/>
            </a:pPr>
            <a:r>
              <a:rPr lang="en-US" sz="800" noProof="0" dirty="0"/>
              <a:t>On the </a:t>
            </a:r>
            <a:r>
              <a:rPr lang="en-US" sz="800" i="1" noProof="0" dirty="0"/>
              <a:t>Insert</a:t>
            </a:r>
            <a:r>
              <a:rPr lang="en-US" sz="800" noProof="0" dirty="0"/>
              <a:t> tab, </a:t>
            </a:r>
            <a:br>
              <a:rPr lang="en-US" sz="800" noProof="0" dirty="0"/>
            </a:br>
            <a:r>
              <a:rPr lang="en-US" sz="800" noProof="0" dirty="0"/>
              <a:t>click </a:t>
            </a:r>
            <a:r>
              <a:rPr lang="en-US" sz="800" i="1" noProof="0" dirty="0"/>
              <a:t>Header &amp; Footer</a:t>
            </a:r>
            <a:r>
              <a:rPr lang="en-US" sz="800" noProof="0" dirty="0"/>
              <a:t>.</a:t>
            </a:r>
          </a:p>
          <a:p>
            <a:pPr marL="120600" indent="-120600">
              <a:spcAft>
                <a:spcPts val="600"/>
              </a:spcAft>
              <a:buClr>
                <a:schemeClr val="accent1"/>
              </a:buClr>
              <a:buFont typeface="+mj-lt"/>
              <a:buAutoNum type="arabicPeriod"/>
            </a:pPr>
            <a:r>
              <a:rPr lang="en-US" sz="800" noProof="0" dirty="0"/>
              <a:t>In the Header and Footer box, on the Slide tab, select the information you want.</a:t>
            </a:r>
          </a:p>
          <a:p>
            <a:pPr marL="120600" indent="-120600">
              <a:spcAft>
                <a:spcPts val="600"/>
              </a:spcAft>
              <a:buClr>
                <a:schemeClr val="accent1"/>
              </a:buClr>
              <a:buFont typeface="+mj-lt"/>
              <a:buAutoNum type="arabicPeriod"/>
            </a:pPr>
            <a:r>
              <a:rPr lang="en-US" sz="800" noProof="0" dirty="0"/>
              <a:t>Click </a:t>
            </a:r>
            <a:r>
              <a:rPr lang="en-US" sz="800" i="1" noProof="0" dirty="0"/>
              <a:t>Apply to All</a:t>
            </a:r>
            <a:r>
              <a:rPr lang="en-US" sz="800" noProof="0" dirty="0"/>
              <a:t>.</a:t>
            </a:r>
          </a:p>
        </p:txBody>
      </p:sp>
      <p:pic>
        <p:nvPicPr>
          <p:cNvPr id="32" name="Bildobjekt 31" descr="En bild som visar moln, utomhus, himmel, byggnad&#10;&#10;Automatiskt genererad beskrivning">
            <a:extLst>
              <a:ext uri="{FF2B5EF4-FFF2-40B4-BE49-F238E27FC236}">
                <a16:creationId xmlns:a16="http://schemas.microsoft.com/office/drawing/2014/main" id="{94D13EAB-F856-BC62-1623-0235CE917A48}"/>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8066200" y="4318565"/>
            <a:ext cx="1493231" cy="1981989"/>
          </a:xfrm>
          <a:prstGeom prst="rect">
            <a:avLst/>
          </a:prstGeom>
        </p:spPr>
      </p:pic>
      <p:pic>
        <p:nvPicPr>
          <p:cNvPr id="34" name="Picture 4" descr="Microsoft PowerPoint 365 Overview and Supported File Types">
            <a:extLst>
              <a:ext uri="{FF2B5EF4-FFF2-40B4-BE49-F238E27FC236}">
                <a16:creationId xmlns:a16="http://schemas.microsoft.com/office/drawing/2014/main" id="{6B95C2D0-3101-BE06-9875-AF2510CF817D}"/>
              </a:ext>
            </a:extLst>
          </p:cNvPr>
          <p:cNvPicPr>
            <a:picLocks noChangeAspect="1" noChangeArrowheads="1"/>
          </p:cNvPicPr>
          <p:nvPr userDrawn="1"/>
        </p:nvPicPr>
        <p:blipFill rotWithShape="1">
          <a:blip r:embed="rId5" cstate="print">
            <a:extLst>
              <a:ext uri="{28A0092B-C50C-407E-A947-70E740481C1C}">
                <a14:useLocalDpi xmlns:a14="http://schemas.microsoft.com/office/drawing/2010/main"/>
              </a:ext>
            </a:extLst>
          </a:blip>
          <a:srcRect/>
          <a:stretch/>
        </p:blipFill>
        <p:spPr bwMode="auto">
          <a:xfrm>
            <a:off x="721644" y="2028884"/>
            <a:ext cx="208587" cy="334335"/>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Microsoft PowerPoint 365 Overview and Supported File Types">
            <a:extLst>
              <a:ext uri="{FF2B5EF4-FFF2-40B4-BE49-F238E27FC236}">
                <a16:creationId xmlns:a16="http://schemas.microsoft.com/office/drawing/2014/main" id="{D259F975-3B73-BC3A-B353-F3B57056CAFE}"/>
              </a:ext>
            </a:extLst>
          </p:cNvPr>
          <p:cNvPicPr>
            <a:picLocks noChangeAspect="1" noChangeArrowheads="1"/>
          </p:cNvPicPr>
          <p:nvPr userDrawn="1"/>
        </p:nvPicPr>
        <p:blipFill rotWithShape="1">
          <a:blip r:embed="rId6" cstate="print">
            <a:extLst>
              <a:ext uri="{28A0092B-C50C-407E-A947-70E740481C1C}">
                <a14:useLocalDpi xmlns:a14="http://schemas.microsoft.com/office/drawing/2010/main"/>
              </a:ext>
            </a:extLst>
          </a:blip>
          <a:srcRect/>
          <a:stretch/>
        </p:blipFill>
        <p:spPr bwMode="auto">
          <a:xfrm>
            <a:off x="716536" y="3527233"/>
            <a:ext cx="328130" cy="105310"/>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4" descr="Microsoft PowerPoint 365 Overview and Supported File Types">
            <a:extLst>
              <a:ext uri="{FF2B5EF4-FFF2-40B4-BE49-F238E27FC236}">
                <a16:creationId xmlns:a16="http://schemas.microsoft.com/office/drawing/2014/main" id="{C0490137-5992-062D-6D6B-7856F08EDE8C}"/>
              </a:ext>
            </a:extLst>
          </p:cNvPr>
          <p:cNvPicPr>
            <a:picLocks noChangeAspect="1" noChangeArrowheads="1"/>
          </p:cNvPicPr>
          <p:nvPr userDrawn="1"/>
        </p:nvPicPr>
        <p:blipFill rotWithShape="1">
          <a:blip r:embed="rId7" cstate="print">
            <a:extLst>
              <a:ext uri="{28A0092B-C50C-407E-A947-70E740481C1C}">
                <a14:useLocalDpi xmlns:a14="http://schemas.microsoft.com/office/drawing/2010/main"/>
              </a:ext>
            </a:extLst>
          </a:blip>
          <a:srcRect/>
          <a:stretch/>
        </p:blipFill>
        <p:spPr bwMode="auto">
          <a:xfrm>
            <a:off x="716536" y="4708556"/>
            <a:ext cx="256300" cy="10531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eader and Footer on slides - Microsoft PowerPoint 365">
            <a:extLst>
              <a:ext uri="{FF2B5EF4-FFF2-40B4-BE49-F238E27FC236}">
                <a16:creationId xmlns:a16="http://schemas.microsoft.com/office/drawing/2014/main" id="{514F44FF-F14B-3D48-E9D1-E7E8BB20F671}"/>
              </a:ext>
            </a:extLst>
          </p:cNvPr>
          <p:cNvPicPr>
            <a:picLocks noChangeAspect="1" noChangeArrowheads="1"/>
          </p:cNvPicPr>
          <p:nvPr userDrawn="1"/>
        </p:nvPicPr>
        <p:blipFill>
          <a:blip r:embed="rId8" cstate="print">
            <a:extLst>
              <a:ext uri="{28A0092B-C50C-407E-A947-70E740481C1C}">
                <a14:useLocalDpi xmlns:a14="http://schemas.microsoft.com/office/drawing/2010/main"/>
              </a:ext>
            </a:extLst>
          </a:blip>
          <a:srcRect/>
          <a:stretch>
            <a:fillRect/>
          </a:stretch>
        </p:blipFill>
        <p:spPr bwMode="auto">
          <a:xfrm>
            <a:off x="6062042" y="4075714"/>
            <a:ext cx="1493231" cy="1103568"/>
          </a:xfrm>
          <a:prstGeom prst="rect">
            <a:avLst/>
          </a:prstGeom>
          <a:noFill/>
          <a:extLst>
            <a:ext uri="{909E8E84-426E-40DD-AFC4-6F175D3DCCD1}">
              <a14:hiddenFill xmlns:a14="http://schemas.microsoft.com/office/drawing/2010/main">
                <a:solidFill>
                  <a:srgbClr val="FFFFFF"/>
                </a:solidFill>
              </a14:hiddenFill>
            </a:ext>
          </a:extLst>
        </p:spPr>
      </p:pic>
      <p:grpSp>
        <p:nvGrpSpPr>
          <p:cNvPr id="1125" name="Grupp 1124">
            <a:extLst>
              <a:ext uri="{FF2B5EF4-FFF2-40B4-BE49-F238E27FC236}">
                <a16:creationId xmlns:a16="http://schemas.microsoft.com/office/drawing/2014/main" id="{918579BF-BDEF-7B25-9DCA-62CC6D39793B}"/>
              </a:ext>
            </a:extLst>
          </p:cNvPr>
          <p:cNvGrpSpPr/>
          <p:nvPr userDrawn="1"/>
        </p:nvGrpSpPr>
        <p:grpSpPr>
          <a:xfrm>
            <a:off x="6063783" y="2031850"/>
            <a:ext cx="800155" cy="1688467"/>
            <a:chOff x="6063783" y="2031850"/>
            <a:chExt cx="1800691" cy="3799773"/>
          </a:xfrm>
        </p:grpSpPr>
        <p:pic>
          <p:nvPicPr>
            <p:cNvPr id="1030" name="Picture 6" descr="Hacking PowerPoint to create custom colors | BrightCarbon">
              <a:extLst>
                <a:ext uri="{FF2B5EF4-FFF2-40B4-BE49-F238E27FC236}">
                  <a16:creationId xmlns:a16="http://schemas.microsoft.com/office/drawing/2014/main" id="{1E944A0E-9B5A-F599-847C-0737479E7BC1}"/>
                </a:ext>
              </a:extLst>
            </p:cNvPr>
            <p:cNvPicPr>
              <a:picLocks noChangeAspect="1" noChangeArrowheads="1"/>
            </p:cNvPicPr>
            <p:nvPr userDrawn="1"/>
          </p:nvPicPr>
          <p:blipFill rotWithShape="1">
            <a:blip r:embed="rId9" cstate="print">
              <a:extLst>
                <a:ext uri="{28A0092B-C50C-407E-A947-70E740481C1C}">
                  <a14:useLocalDpi xmlns:a14="http://schemas.microsoft.com/office/drawing/2010/main"/>
                </a:ext>
              </a:extLst>
            </a:blip>
            <a:srcRect l="36641" r="36664"/>
            <a:stretch/>
          </p:blipFill>
          <p:spPr bwMode="auto">
            <a:xfrm>
              <a:off x="6063783" y="2031850"/>
              <a:ext cx="1800691" cy="3799773"/>
            </a:xfrm>
            <a:prstGeom prst="rect">
              <a:avLst/>
            </a:prstGeom>
            <a:noFill/>
            <a:extLst>
              <a:ext uri="{909E8E84-426E-40DD-AFC4-6F175D3DCCD1}">
                <a14:hiddenFill xmlns:a14="http://schemas.microsoft.com/office/drawing/2010/main">
                  <a:solidFill>
                    <a:srgbClr val="FFFFFF"/>
                  </a:solidFill>
                </a14:hiddenFill>
              </a:ext>
            </a:extLst>
          </p:spPr>
        </p:pic>
        <p:sp>
          <p:nvSpPr>
            <p:cNvPr id="1123" name="Rektangel 1122">
              <a:extLst>
                <a:ext uri="{FF2B5EF4-FFF2-40B4-BE49-F238E27FC236}">
                  <a16:creationId xmlns:a16="http://schemas.microsoft.com/office/drawing/2014/main" id="{1ED61660-0DB3-CEA4-C27E-195D3290C063}"/>
                </a:ext>
              </a:extLst>
            </p:cNvPr>
            <p:cNvSpPr/>
            <p:nvPr userDrawn="1"/>
          </p:nvSpPr>
          <p:spPr>
            <a:xfrm>
              <a:off x="6095206" y="3789106"/>
              <a:ext cx="1743870" cy="73704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4" name="Rektangel 1123">
              <a:extLst>
                <a:ext uri="{FF2B5EF4-FFF2-40B4-BE49-F238E27FC236}">
                  <a16:creationId xmlns:a16="http://schemas.microsoft.com/office/drawing/2014/main" id="{97E61731-FF1C-C73E-9B81-82B5C53D7931}"/>
                </a:ext>
              </a:extLst>
            </p:cNvPr>
            <p:cNvSpPr/>
            <p:nvPr userDrawn="1"/>
          </p:nvSpPr>
          <p:spPr>
            <a:xfrm>
              <a:off x="6451542" y="2363219"/>
              <a:ext cx="1378008" cy="98323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9" name="Rektangel 18">
              <a:extLst>
                <a:ext uri="{FF2B5EF4-FFF2-40B4-BE49-F238E27FC236}">
                  <a16:creationId xmlns:a16="http://schemas.microsoft.com/office/drawing/2014/main" id="{71A7971D-8FD8-6FAF-FBCA-543DAC638849}"/>
                </a:ext>
              </a:extLst>
            </p:cNvPr>
            <p:cNvSpPr/>
            <p:nvPr userDrawn="1"/>
          </p:nvSpPr>
          <p:spPr>
            <a:xfrm>
              <a:off x="6637090" y="2388295"/>
              <a:ext cx="126305" cy="12630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0" name="Rektangel 19">
              <a:extLst>
                <a:ext uri="{FF2B5EF4-FFF2-40B4-BE49-F238E27FC236}">
                  <a16:creationId xmlns:a16="http://schemas.microsoft.com/office/drawing/2014/main" id="{C9DDD11C-85E2-44BE-6A91-D72279994B26}"/>
                </a:ext>
              </a:extLst>
            </p:cNvPr>
            <p:cNvSpPr/>
            <p:nvPr userDrawn="1"/>
          </p:nvSpPr>
          <p:spPr>
            <a:xfrm>
              <a:off x="6812622" y="2388295"/>
              <a:ext cx="126305" cy="1263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2" name="Rektangel 21">
              <a:extLst>
                <a:ext uri="{FF2B5EF4-FFF2-40B4-BE49-F238E27FC236}">
                  <a16:creationId xmlns:a16="http://schemas.microsoft.com/office/drawing/2014/main" id="{A5F72BB2-8D37-F99C-624D-D6B83AEDB706}"/>
                </a:ext>
              </a:extLst>
            </p:cNvPr>
            <p:cNvSpPr/>
            <p:nvPr userDrawn="1"/>
          </p:nvSpPr>
          <p:spPr>
            <a:xfrm>
              <a:off x="6988154" y="2388295"/>
              <a:ext cx="126305" cy="12630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5" name="Rektangel 24">
              <a:extLst>
                <a:ext uri="{FF2B5EF4-FFF2-40B4-BE49-F238E27FC236}">
                  <a16:creationId xmlns:a16="http://schemas.microsoft.com/office/drawing/2014/main" id="{84DFF5F4-D1BE-880D-87D8-99BD8D5986B4}"/>
                </a:ext>
              </a:extLst>
            </p:cNvPr>
            <p:cNvSpPr/>
            <p:nvPr userDrawn="1"/>
          </p:nvSpPr>
          <p:spPr>
            <a:xfrm>
              <a:off x="7163686" y="2388295"/>
              <a:ext cx="126305" cy="12630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6" name="Rektangel 25">
              <a:extLst>
                <a:ext uri="{FF2B5EF4-FFF2-40B4-BE49-F238E27FC236}">
                  <a16:creationId xmlns:a16="http://schemas.microsoft.com/office/drawing/2014/main" id="{57799422-9E37-147F-C5EF-BD69600A0259}"/>
                </a:ext>
              </a:extLst>
            </p:cNvPr>
            <p:cNvSpPr/>
            <p:nvPr userDrawn="1"/>
          </p:nvSpPr>
          <p:spPr>
            <a:xfrm>
              <a:off x="7339218" y="2388295"/>
              <a:ext cx="126305" cy="126305"/>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7" name="Rektangel 26">
              <a:extLst>
                <a:ext uri="{FF2B5EF4-FFF2-40B4-BE49-F238E27FC236}">
                  <a16:creationId xmlns:a16="http://schemas.microsoft.com/office/drawing/2014/main" id="{CF0BD3BD-CA59-5181-6A7D-85BA481CF469}"/>
                </a:ext>
              </a:extLst>
            </p:cNvPr>
            <p:cNvSpPr/>
            <p:nvPr userDrawn="1"/>
          </p:nvSpPr>
          <p:spPr>
            <a:xfrm>
              <a:off x="7514750" y="2388295"/>
              <a:ext cx="126305" cy="126305"/>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8" name="Rektangel 27">
              <a:extLst>
                <a:ext uri="{FF2B5EF4-FFF2-40B4-BE49-F238E27FC236}">
                  <a16:creationId xmlns:a16="http://schemas.microsoft.com/office/drawing/2014/main" id="{AD483FB7-DFED-6269-FDB3-DA99BF8F1738}"/>
                </a:ext>
              </a:extLst>
            </p:cNvPr>
            <p:cNvSpPr/>
            <p:nvPr userDrawn="1"/>
          </p:nvSpPr>
          <p:spPr>
            <a:xfrm>
              <a:off x="7690282" y="2388295"/>
              <a:ext cx="126305" cy="126305"/>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31" name="Rektangel 30">
              <a:extLst>
                <a:ext uri="{FF2B5EF4-FFF2-40B4-BE49-F238E27FC236}">
                  <a16:creationId xmlns:a16="http://schemas.microsoft.com/office/drawing/2014/main" id="{53C50CD2-78C6-259C-97BD-526C014CEC81}"/>
                </a:ext>
              </a:extLst>
            </p:cNvPr>
            <p:cNvSpPr/>
            <p:nvPr userDrawn="1"/>
          </p:nvSpPr>
          <p:spPr>
            <a:xfrm>
              <a:off x="6637090" y="2661345"/>
              <a:ext cx="126305" cy="132095"/>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47" name="Rektangel 46">
              <a:extLst>
                <a:ext uri="{FF2B5EF4-FFF2-40B4-BE49-F238E27FC236}">
                  <a16:creationId xmlns:a16="http://schemas.microsoft.com/office/drawing/2014/main" id="{8C1EA23D-35AA-C628-1834-7EC9974FAFA4}"/>
                </a:ext>
              </a:extLst>
            </p:cNvPr>
            <p:cNvSpPr/>
            <p:nvPr userDrawn="1"/>
          </p:nvSpPr>
          <p:spPr>
            <a:xfrm>
              <a:off x="6637090" y="2794041"/>
              <a:ext cx="126305" cy="132095"/>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55" name="Rektangel 54">
              <a:extLst>
                <a:ext uri="{FF2B5EF4-FFF2-40B4-BE49-F238E27FC236}">
                  <a16:creationId xmlns:a16="http://schemas.microsoft.com/office/drawing/2014/main" id="{583F96BE-E130-3FDD-576F-874BDC4A6C90}"/>
                </a:ext>
              </a:extLst>
            </p:cNvPr>
            <p:cNvSpPr/>
            <p:nvPr userDrawn="1"/>
          </p:nvSpPr>
          <p:spPr>
            <a:xfrm>
              <a:off x="6637090" y="2926737"/>
              <a:ext cx="126305" cy="132095"/>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63" name="Rektangel 62">
              <a:extLst>
                <a:ext uri="{FF2B5EF4-FFF2-40B4-BE49-F238E27FC236}">
                  <a16:creationId xmlns:a16="http://schemas.microsoft.com/office/drawing/2014/main" id="{33F1335E-E254-7491-5F15-30754BBD151E}"/>
                </a:ext>
              </a:extLst>
            </p:cNvPr>
            <p:cNvSpPr/>
            <p:nvPr userDrawn="1"/>
          </p:nvSpPr>
          <p:spPr>
            <a:xfrm>
              <a:off x="6637090" y="3059433"/>
              <a:ext cx="126305" cy="132095"/>
            </a:xfrm>
            <a:prstGeom prst="rect">
              <a:avLst/>
            </a:prstGeom>
            <a:solidFill>
              <a:schemeClr val="tx2">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33" name="Rektangel 1032">
              <a:extLst>
                <a:ext uri="{FF2B5EF4-FFF2-40B4-BE49-F238E27FC236}">
                  <a16:creationId xmlns:a16="http://schemas.microsoft.com/office/drawing/2014/main" id="{B691ED7D-5446-C50C-8BC0-D7AB6D614765}"/>
                </a:ext>
              </a:extLst>
            </p:cNvPr>
            <p:cNvSpPr/>
            <p:nvPr userDrawn="1"/>
          </p:nvSpPr>
          <p:spPr>
            <a:xfrm>
              <a:off x="6637090" y="3192130"/>
              <a:ext cx="126305" cy="132095"/>
            </a:xfrm>
            <a:prstGeom prst="rect">
              <a:avLst/>
            </a:prstGeom>
            <a:solidFill>
              <a:schemeClr val="tx2">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2" name="Rektangel 1041">
              <a:extLst>
                <a:ext uri="{FF2B5EF4-FFF2-40B4-BE49-F238E27FC236}">
                  <a16:creationId xmlns:a16="http://schemas.microsoft.com/office/drawing/2014/main" id="{7F5FD652-25CD-24B4-271B-3CFC6E465C27}"/>
                </a:ext>
              </a:extLst>
            </p:cNvPr>
            <p:cNvSpPr/>
            <p:nvPr userDrawn="1"/>
          </p:nvSpPr>
          <p:spPr>
            <a:xfrm>
              <a:off x="6812622" y="2661345"/>
              <a:ext cx="126305" cy="132095"/>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3" name="Rektangel 1042">
              <a:extLst>
                <a:ext uri="{FF2B5EF4-FFF2-40B4-BE49-F238E27FC236}">
                  <a16:creationId xmlns:a16="http://schemas.microsoft.com/office/drawing/2014/main" id="{46276B80-6A92-8513-3337-2E24980A3660}"/>
                </a:ext>
              </a:extLst>
            </p:cNvPr>
            <p:cNvSpPr/>
            <p:nvPr userDrawn="1"/>
          </p:nvSpPr>
          <p:spPr>
            <a:xfrm>
              <a:off x="6812622" y="2794041"/>
              <a:ext cx="126305" cy="132095"/>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4" name="Rektangel 1043">
              <a:extLst>
                <a:ext uri="{FF2B5EF4-FFF2-40B4-BE49-F238E27FC236}">
                  <a16:creationId xmlns:a16="http://schemas.microsoft.com/office/drawing/2014/main" id="{DF08EB8B-05A1-5D1E-3453-E35F156EA44C}"/>
                </a:ext>
              </a:extLst>
            </p:cNvPr>
            <p:cNvSpPr/>
            <p:nvPr userDrawn="1"/>
          </p:nvSpPr>
          <p:spPr>
            <a:xfrm>
              <a:off x="6812622" y="2926737"/>
              <a:ext cx="126305" cy="132095"/>
            </a:xfrm>
            <a:prstGeom prst="rect">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5" name="Rektangel 1044">
              <a:extLst>
                <a:ext uri="{FF2B5EF4-FFF2-40B4-BE49-F238E27FC236}">
                  <a16:creationId xmlns:a16="http://schemas.microsoft.com/office/drawing/2014/main" id="{73BCDEB0-F256-9D9A-1735-36C73E5A4254}"/>
                </a:ext>
              </a:extLst>
            </p:cNvPr>
            <p:cNvSpPr/>
            <p:nvPr userDrawn="1"/>
          </p:nvSpPr>
          <p:spPr>
            <a:xfrm>
              <a:off x="6812622" y="3059433"/>
              <a:ext cx="126305" cy="132095"/>
            </a:xfrm>
            <a:prstGeom prst="rect">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6" name="Rektangel 1045">
              <a:extLst>
                <a:ext uri="{FF2B5EF4-FFF2-40B4-BE49-F238E27FC236}">
                  <a16:creationId xmlns:a16="http://schemas.microsoft.com/office/drawing/2014/main" id="{8FB9E9DD-EB3E-746C-2937-90EBE84B3B2A}"/>
                </a:ext>
              </a:extLst>
            </p:cNvPr>
            <p:cNvSpPr/>
            <p:nvPr userDrawn="1"/>
          </p:nvSpPr>
          <p:spPr>
            <a:xfrm>
              <a:off x="6812622" y="3192130"/>
              <a:ext cx="126305" cy="132095"/>
            </a:xfrm>
            <a:prstGeom prst="rect">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7" name="Rektangel 1046">
              <a:extLst>
                <a:ext uri="{FF2B5EF4-FFF2-40B4-BE49-F238E27FC236}">
                  <a16:creationId xmlns:a16="http://schemas.microsoft.com/office/drawing/2014/main" id="{BF36CC62-D665-E681-0504-9607980B29D1}"/>
                </a:ext>
              </a:extLst>
            </p:cNvPr>
            <p:cNvSpPr/>
            <p:nvPr userDrawn="1"/>
          </p:nvSpPr>
          <p:spPr>
            <a:xfrm>
              <a:off x="6988154" y="2661345"/>
              <a:ext cx="126305" cy="132095"/>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8" name="Rektangel 1047">
              <a:extLst>
                <a:ext uri="{FF2B5EF4-FFF2-40B4-BE49-F238E27FC236}">
                  <a16:creationId xmlns:a16="http://schemas.microsoft.com/office/drawing/2014/main" id="{2ED8E59C-4621-6900-D5FB-392B5F63EB15}"/>
                </a:ext>
              </a:extLst>
            </p:cNvPr>
            <p:cNvSpPr/>
            <p:nvPr userDrawn="1"/>
          </p:nvSpPr>
          <p:spPr>
            <a:xfrm>
              <a:off x="6988154" y="2794041"/>
              <a:ext cx="126305" cy="132095"/>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9" name="Rektangel 1048">
              <a:extLst>
                <a:ext uri="{FF2B5EF4-FFF2-40B4-BE49-F238E27FC236}">
                  <a16:creationId xmlns:a16="http://schemas.microsoft.com/office/drawing/2014/main" id="{1D1DFB72-8F94-C092-AB42-28E3BBF12D65}"/>
                </a:ext>
              </a:extLst>
            </p:cNvPr>
            <p:cNvSpPr/>
            <p:nvPr userDrawn="1"/>
          </p:nvSpPr>
          <p:spPr>
            <a:xfrm>
              <a:off x="6988154" y="2926737"/>
              <a:ext cx="126305" cy="132095"/>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0" name="Rektangel 1049">
              <a:extLst>
                <a:ext uri="{FF2B5EF4-FFF2-40B4-BE49-F238E27FC236}">
                  <a16:creationId xmlns:a16="http://schemas.microsoft.com/office/drawing/2014/main" id="{9B388C52-8786-0F82-B433-3A79F1A4541A}"/>
                </a:ext>
              </a:extLst>
            </p:cNvPr>
            <p:cNvSpPr/>
            <p:nvPr userDrawn="1"/>
          </p:nvSpPr>
          <p:spPr>
            <a:xfrm>
              <a:off x="6988154" y="3059433"/>
              <a:ext cx="126305" cy="132095"/>
            </a:xfrm>
            <a:prstGeom prst="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1" name="Rektangel 1050">
              <a:extLst>
                <a:ext uri="{FF2B5EF4-FFF2-40B4-BE49-F238E27FC236}">
                  <a16:creationId xmlns:a16="http://schemas.microsoft.com/office/drawing/2014/main" id="{D4A998FA-E595-5120-1049-A3CC1C33E72E}"/>
                </a:ext>
              </a:extLst>
            </p:cNvPr>
            <p:cNvSpPr/>
            <p:nvPr userDrawn="1"/>
          </p:nvSpPr>
          <p:spPr>
            <a:xfrm>
              <a:off x="6988154" y="3192130"/>
              <a:ext cx="126305" cy="13209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2" name="Rektangel 1051">
              <a:extLst>
                <a:ext uri="{FF2B5EF4-FFF2-40B4-BE49-F238E27FC236}">
                  <a16:creationId xmlns:a16="http://schemas.microsoft.com/office/drawing/2014/main" id="{C8E27C97-6977-891F-B3C0-4CDE580AF57D}"/>
                </a:ext>
              </a:extLst>
            </p:cNvPr>
            <p:cNvSpPr/>
            <p:nvPr userDrawn="1"/>
          </p:nvSpPr>
          <p:spPr>
            <a:xfrm>
              <a:off x="7163686" y="2661345"/>
              <a:ext cx="126305" cy="132095"/>
            </a:xfrm>
            <a:prstGeom prst="rect">
              <a:avLst/>
            </a:prstGeom>
            <a:solidFill>
              <a:schemeClr val="accent3">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3" name="Rektangel 1052">
              <a:extLst>
                <a:ext uri="{FF2B5EF4-FFF2-40B4-BE49-F238E27FC236}">
                  <a16:creationId xmlns:a16="http://schemas.microsoft.com/office/drawing/2014/main" id="{19FB03B5-BA18-74B7-9DEB-889CA8566539}"/>
                </a:ext>
              </a:extLst>
            </p:cNvPr>
            <p:cNvSpPr/>
            <p:nvPr userDrawn="1"/>
          </p:nvSpPr>
          <p:spPr>
            <a:xfrm>
              <a:off x="7163686" y="2794041"/>
              <a:ext cx="126305" cy="132095"/>
            </a:xfrm>
            <a:prstGeom prst="rect">
              <a:avLst/>
            </a:prstGeom>
            <a:solidFill>
              <a:schemeClr val="accent3">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4" name="Rektangel 1053">
              <a:extLst>
                <a:ext uri="{FF2B5EF4-FFF2-40B4-BE49-F238E27FC236}">
                  <a16:creationId xmlns:a16="http://schemas.microsoft.com/office/drawing/2014/main" id="{57CEB0A0-35F5-997A-61EB-3E655B67D34B}"/>
                </a:ext>
              </a:extLst>
            </p:cNvPr>
            <p:cNvSpPr/>
            <p:nvPr userDrawn="1"/>
          </p:nvSpPr>
          <p:spPr>
            <a:xfrm>
              <a:off x="7163686" y="2926737"/>
              <a:ext cx="126305" cy="132095"/>
            </a:xfrm>
            <a:prstGeom prst="rect">
              <a:avLst/>
            </a:prstGeom>
            <a:solidFill>
              <a:schemeClr val="accent3">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5" name="Rektangel 1054">
              <a:extLst>
                <a:ext uri="{FF2B5EF4-FFF2-40B4-BE49-F238E27FC236}">
                  <a16:creationId xmlns:a16="http://schemas.microsoft.com/office/drawing/2014/main" id="{187C5504-CF38-10EF-6656-9D373F47022B}"/>
                </a:ext>
              </a:extLst>
            </p:cNvPr>
            <p:cNvSpPr/>
            <p:nvPr userDrawn="1"/>
          </p:nvSpPr>
          <p:spPr>
            <a:xfrm>
              <a:off x="7163686" y="3059433"/>
              <a:ext cx="126305" cy="132095"/>
            </a:xfrm>
            <a:prstGeom prst="rect">
              <a:avLst/>
            </a:prstGeom>
            <a:solidFill>
              <a:schemeClr val="accent3">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6" name="Rektangel 1055">
              <a:extLst>
                <a:ext uri="{FF2B5EF4-FFF2-40B4-BE49-F238E27FC236}">
                  <a16:creationId xmlns:a16="http://schemas.microsoft.com/office/drawing/2014/main" id="{00ECB6FD-B078-6ED8-3BF0-E6FFFB4125FF}"/>
                </a:ext>
              </a:extLst>
            </p:cNvPr>
            <p:cNvSpPr/>
            <p:nvPr userDrawn="1"/>
          </p:nvSpPr>
          <p:spPr>
            <a:xfrm>
              <a:off x="7163686" y="3192130"/>
              <a:ext cx="126305" cy="132095"/>
            </a:xfrm>
            <a:prstGeom prst="rect">
              <a:avLst/>
            </a:prstGeom>
            <a:solidFill>
              <a:schemeClr val="accent3">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7" name="Rektangel 1056">
              <a:extLst>
                <a:ext uri="{FF2B5EF4-FFF2-40B4-BE49-F238E27FC236}">
                  <a16:creationId xmlns:a16="http://schemas.microsoft.com/office/drawing/2014/main" id="{2A81D134-CDD5-3A11-68DD-9A7DA325C5E2}"/>
                </a:ext>
              </a:extLst>
            </p:cNvPr>
            <p:cNvSpPr/>
            <p:nvPr userDrawn="1"/>
          </p:nvSpPr>
          <p:spPr>
            <a:xfrm>
              <a:off x="7339331" y="2661345"/>
              <a:ext cx="126305" cy="132095"/>
            </a:xfrm>
            <a:prstGeom prst="rect">
              <a:avLst/>
            </a:prstGeom>
            <a:solidFill>
              <a:schemeClr val="accent4">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8" name="Rektangel 1057">
              <a:extLst>
                <a:ext uri="{FF2B5EF4-FFF2-40B4-BE49-F238E27FC236}">
                  <a16:creationId xmlns:a16="http://schemas.microsoft.com/office/drawing/2014/main" id="{A3E6B7BF-B8DF-4895-BFF7-E48F3EA56C3C}"/>
                </a:ext>
              </a:extLst>
            </p:cNvPr>
            <p:cNvSpPr/>
            <p:nvPr userDrawn="1"/>
          </p:nvSpPr>
          <p:spPr>
            <a:xfrm>
              <a:off x="7339331" y="2794041"/>
              <a:ext cx="126305" cy="132095"/>
            </a:xfrm>
            <a:prstGeom prst="rect">
              <a:avLst/>
            </a:prstGeom>
            <a:solidFill>
              <a:schemeClr val="accent4">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9" name="Rektangel 1058">
              <a:extLst>
                <a:ext uri="{FF2B5EF4-FFF2-40B4-BE49-F238E27FC236}">
                  <a16:creationId xmlns:a16="http://schemas.microsoft.com/office/drawing/2014/main" id="{C9880F48-FE6A-D652-5F55-4BD96B03F4E4}"/>
                </a:ext>
              </a:extLst>
            </p:cNvPr>
            <p:cNvSpPr/>
            <p:nvPr userDrawn="1"/>
          </p:nvSpPr>
          <p:spPr>
            <a:xfrm>
              <a:off x="7339331" y="2926737"/>
              <a:ext cx="126305" cy="132095"/>
            </a:xfrm>
            <a:prstGeom prst="rect">
              <a:avLst/>
            </a:prstGeom>
            <a:solidFill>
              <a:schemeClr val="accent4">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0" name="Rektangel 1059">
              <a:extLst>
                <a:ext uri="{FF2B5EF4-FFF2-40B4-BE49-F238E27FC236}">
                  <a16:creationId xmlns:a16="http://schemas.microsoft.com/office/drawing/2014/main" id="{3D6EF6E0-55EF-D427-7BD3-3F9C9599C746}"/>
                </a:ext>
              </a:extLst>
            </p:cNvPr>
            <p:cNvSpPr/>
            <p:nvPr userDrawn="1"/>
          </p:nvSpPr>
          <p:spPr>
            <a:xfrm>
              <a:off x="7339331" y="3059433"/>
              <a:ext cx="126305" cy="132095"/>
            </a:xfrm>
            <a:prstGeom prst="rect">
              <a:avLst/>
            </a:prstGeom>
            <a:solidFill>
              <a:schemeClr val="accent4">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1" name="Rektangel 1060">
              <a:extLst>
                <a:ext uri="{FF2B5EF4-FFF2-40B4-BE49-F238E27FC236}">
                  <a16:creationId xmlns:a16="http://schemas.microsoft.com/office/drawing/2014/main" id="{BB5DD28F-1631-1EC1-63A2-5C34A28B0C19}"/>
                </a:ext>
              </a:extLst>
            </p:cNvPr>
            <p:cNvSpPr/>
            <p:nvPr userDrawn="1"/>
          </p:nvSpPr>
          <p:spPr>
            <a:xfrm>
              <a:off x="7339331" y="3192130"/>
              <a:ext cx="126305" cy="132095"/>
            </a:xfrm>
            <a:prstGeom prst="rect">
              <a:avLst/>
            </a:prstGeom>
            <a:solidFill>
              <a:schemeClr val="accent4">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2" name="Rektangel 1061">
              <a:extLst>
                <a:ext uri="{FF2B5EF4-FFF2-40B4-BE49-F238E27FC236}">
                  <a16:creationId xmlns:a16="http://schemas.microsoft.com/office/drawing/2014/main" id="{C2846DE4-F371-1BF5-4167-59B95320B756}"/>
                </a:ext>
              </a:extLst>
            </p:cNvPr>
            <p:cNvSpPr/>
            <p:nvPr userDrawn="1"/>
          </p:nvSpPr>
          <p:spPr>
            <a:xfrm>
              <a:off x="7513832" y="2661345"/>
              <a:ext cx="126305" cy="132095"/>
            </a:xfrm>
            <a:prstGeom prst="rect">
              <a:avLst/>
            </a:prstGeom>
            <a:solidFill>
              <a:schemeClr val="accent5">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3" name="Rektangel 1062">
              <a:extLst>
                <a:ext uri="{FF2B5EF4-FFF2-40B4-BE49-F238E27FC236}">
                  <a16:creationId xmlns:a16="http://schemas.microsoft.com/office/drawing/2014/main" id="{D1FCE270-22E9-6108-5292-0A2E890C7042}"/>
                </a:ext>
              </a:extLst>
            </p:cNvPr>
            <p:cNvSpPr/>
            <p:nvPr userDrawn="1"/>
          </p:nvSpPr>
          <p:spPr>
            <a:xfrm>
              <a:off x="7513832" y="2794041"/>
              <a:ext cx="126305" cy="132095"/>
            </a:xfrm>
            <a:prstGeom prst="rect">
              <a:avLst/>
            </a:prstGeom>
            <a:solidFill>
              <a:schemeClr val="accent5">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4" name="Rektangel 1063">
              <a:extLst>
                <a:ext uri="{FF2B5EF4-FFF2-40B4-BE49-F238E27FC236}">
                  <a16:creationId xmlns:a16="http://schemas.microsoft.com/office/drawing/2014/main" id="{E0AB0C3D-3E2C-BA8B-F8FF-D1BAE2FD78AB}"/>
                </a:ext>
              </a:extLst>
            </p:cNvPr>
            <p:cNvSpPr/>
            <p:nvPr userDrawn="1"/>
          </p:nvSpPr>
          <p:spPr>
            <a:xfrm>
              <a:off x="7513832" y="2926737"/>
              <a:ext cx="126305" cy="132095"/>
            </a:xfrm>
            <a:prstGeom prst="rect">
              <a:avLst/>
            </a:prstGeom>
            <a:solidFill>
              <a:schemeClr val="accent5">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5" name="Rektangel 1064">
              <a:extLst>
                <a:ext uri="{FF2B5EF4-FFF2-40B4-BE49-F238E27FC236}">
                  <a16:creationId xmlns:a16="http://schemas.microsoft.com/office/drawing/2014/main" id="{A5B9B835-C0B3-CE1F-0F4F-E77B314EE265}"/>
                </a:ext>
              </a:extLst>
            </p:cNvPr>
            <p:cNvSpPr/>
            <p:nvPr userDrawn="1"/>
          </p:nvSpPr>
          <p:spPr>
            <a:xfrm>
              <a:off x="7513832" y="3059433"/>
              <a:ext cx="126305" cy="132095"/>
            </a:xfrm>
            <a:prstGeom prst="rect">
              <a:avLst/>
            </a:prstGeom>
            <a:solidFill>
              <a:schemeClr val="accent5">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6" name="Rektangel 1065">
              <a:extLst>
                <a:ext uri="{FF2B5EF4-FFF2-40B4-BE49-F238E27FC236}">
                  <a16:creationId xmlns:a16="http://schemas.microsoft.com/office/drawing/2014/main" id="{B6F46CE6-CCAF-9D3F-1627-61487FF99D45}"/>
                </a:ext>
              </a:extLst>
            </p:cNvPr>
            <p:cNvSpPr/>
            <p:nvPr userDrawn="1"/>
          </p:nvSpPr>
          <p:spPr>
            <a:xfrm>
              <a:off x="7513832" y="3192130"/>
              <a:ext cx="126305" cy="132095"/>
            </a:xfrm>
            <a:prstGeom prst="rect">
              <a:avLst/>
            </a:prstGeom>
            <a:solidFill>
              <a:schemeClr val="accent5">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7" name="Rektangel 1066">
              <a:extLst>
                <a:ext uri="{FF2B5EF4-FFF2-40B4-BE49-F238E27FC236}">
                  <a16:creationId xmlns:a16="http://schemas.microsoft.com/office/drawing/2014/main" id="{B0D96E62-E6D5-5382-108B-2D8B21B1C7C0}"/>
                </a:ext>
              </a:extLst>
            </p:cNvPr>
            <p:cNvSpPr/>
            <p:nvPr userDrawn="1"/>
          </p:nvSpPr>
          <p:spPr>
            <a:xfrm>
              <a:off x="7690674" y="2661345"/>
              <a:ext cx="126305" cy="132095"/>
            </a:xfrm>
            <a:prstGeom prst="rect">
              <a:avLst/>
            </a:pr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8" name="Rektangel 1067">
              <a:extLst>
                <a:ext uri="{FF2B5EF4-FFF2-40B4-BE49-F238E27FC236}">
                  <a16:creationId xmlns:a16="http://schemas.microsoft.com/office/drawing/2014/main" id="{589AC037-F773-58BF-FA0E-B29A0BAE94D6}"/>
                </a:ext>
              </a:extLst>
            </p:cNvPr>
            <p:cNvSpPr/>
            <p:nvPr userDrawn="1"/>
          </p:nvSpPr>
          <p:spPr>
            <a:xfrm>
              <a:off x="7690674" y="2794041"/>
              <a:ext cx="126305" cy="132095"/>
            </a:xfrm>
            <a:prstGeom prst="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9" name="Rektangel 1068">
              <a:extLst>
                <a:ext uri="{FF2B5EF4-FFF2-40B4-BE49-F238E27FC236}">
                  <a16:creationId xmlns:a16="http://schemas.microsoft.com/office/drawing/2014/main" id="{07045815-7B67-4A94-7C17-8D64E287040A}"/>
                </a:ext>
              </a:extLst>
            </p:cNvPr>
            <p:cNvSpPr/>
            <p:nvPr userDrawn="1"/>
          </p:nvSpPr>
          <p:spPr>
            <a:xfrm>
              <a:off x="7690674" y="2926737"/>
              <a:ext cx="126305" cy="132095"/>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0" name="Rektangel 1069">
              <a:extLst>
                <a:ext uri="{FF2B5EF4-FFF2-40B4-BE49-F238E27FC236}">
                  <a16:creationId xmlns:a16="http://schemas.microsoft.com/office/drawing/2014/main" id="{D85D7A99-C5CD-38F6-939F-A3EF9E12781C}"/>
                </a:ext>
              </a:extLst>
            </p:cNvPr>
            <p:cNvSpPr/>
            <p:nvPr userDrawn="1"/>
          </p:nvSpPr>
          <p:spPr>
            <a:xfrm>
              <a:off x="7690674" y="3059433"/>
              <a:ext cx="126305" cy="132095"/>
            </a:xfrm>
            <a:prstGeom prst="rect">
              <a:avLst/>
            </a:pr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1" name="Rektangel 1070">
              <a:extLst>
                <a:ext uri="{FF2B5EF4-FFF2-40B4-BE49-F238E27FC236}">
                  <a16:creationId xmlns:a16="http://schemas.microsoft.com/office/drawing/2014/main" id="{32FB7A58-1D8F-5665-AC4F-BA2FE1869B27}"/>
                </a:ext>
              </a:extLst>
            </p:cNvPr>
            <p:cNvSpPr/>
            <p:nvPr userDrawn="1"/>
          </p:nvSpPr>
          <p:spPr>
            <a:xfrm>
              <a:off x="7690674" y="3192130"/>
              <a:ext cx="126305" cy="132095"/>
            </a:xfrm>
            <a:prstGeom prst="rect">
              <a:avLst/>
            </a:prstGeom>
            <a:solidFill>
              <a:schemeClr val="accent6">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7" name="Rektangel 1076">
              <a:extLst>
                <a:ext uri="{FF2B5EF4-FFF2-40B4-BE49-F238E27FC236}">
                  <a16:creationId xmlns:a16="http://schemas.microsoft.com/office/drawing/2014/main" id="{5F9AF638-6FAD-3C50-00FA-ADD872158CE5}"/>
                </a:ext>
              </a:extLst>
            </p:cNvPr>
            <p:cNvSpPr/>
            <p:nvPr userDrawn="1"/>
          </p:nvSpPr>
          <p:spPr>
            <a:xfrm>
              <a:off x="6464595" y="2388295"/>
              <a:ext cx="126305" cy="12630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8" name="Rektangel 1077">
              <a:extLst>
                <a:ext uri="{FF2B5EF4-FFF2-40B4-BE49-F238E27FC236}">
                  <a16:creationId xmlns:a16="http://schemas.microsoft.com/office/drawing/2014/main" id="{C4749DD0-3DD2-A386-7BED-084BA84DBBE6}"/>
                </a:ext>
              </a:extLst>
            </p:cNvPr>
            <p:cNvSpPr/>
            <p:nvPr userDrawn="1"/>
          </p:nvSpPr>
          <p:spPr>
            <a:xfrm>
              <a:off x="6464595" y="2661345"/>
              <a:ext cx="126305" cy="132095"/>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9" name="Rektangel 1078">
              <a:extLst>
                <a:ext uri="{FF2B5EF4-FFF2-40B4-BE49-F238E27FC236}">
                  <a16:creationId xmlns:a16="http://schemas.microsoft.com/office/drawing/2014/main" id="{B4499066-323D-EE08-E5A2-F43B0807892C}"/>
                </a:ext>
              </a:extLst>
            </p:cNvPr>
            <p:cNvSpPr/>
            <p:nvPr userDrawn="1"/>
          </p:nvSpPr>
          <p:spPr>
            <a:xfrm>
              <a:off x="6464595" y="2794041"/>
              <a:ext cx="126305" cy="132095"/>
            </a:xfrm>
            <a:prstGeom prst="rect">
              <a:avLst/>
            </a:prstGeom>
            <a:solidFill>
              <a:schemeClr val="bg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0" name="Rektangel 1079">
              <a:extLst>
                <a:ext uri="{FF2B5EF4-FFF2-40B4-BE49-F238E27FC236}">
                  <a16:creationId xmlns:a16="http://schemas.microsoft.com/office/drawing/2014/main" id="{1BBF49EA-C637-CAB3-6569-11A2CFD31079}"/>
                </a:ext>
              </a:extLst>
            </p:cNvPr>
            <p:cNvSpPr/>
            <p:nvPr userDrawn="1"/>
          </p:nvSpPr>
          <p:spPr>
            <a:xfrm>
              <a:off x="6464595" y="2926737"/>
              <a:ext cx="126305" cy="132095"/>
            </a:xfrm>
            <a:prstGeom prst="rect">
              <a:avLst/>
            </a:prstGeom>
            <a:solidFill>
              <a:schemeClr val="bg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1" name="Rektangel 1080">
              <a:extLst>
                <a:ext uri="{FF2B5EF4-FFF2-40B4-BE49-F238E27FC236}">
                  <a16:creationId xmlns:a16="http://schemas.microsoft.com/office/drawing/2014/main" id="{1F27D949-C326-6486-1CD4-2B8AF35ADE78}"/>
                </a:ext>
              </a:extLst>
            </p:cNvPr>
            <p:cNvSpPr/>
            <p:nvPr userDrawn="1"/>
          </p:nvSpPr>
          <p:spPr>
            <a:xfrm>
              <a:off x="6464595" y="3059433"/>
              <a:ext cx="126305" cy="132095"/>
            </a:xfrm>
            <a:prstGeom prst="rect">
              <a:avLst/>
            </a:prstGeom>
            <a:solidFill>
              <a:schemeClr val="bg2">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2" name="Rektangel 1081">
              <a:extLst>
                <a:ext uri="{FF2B5EF4-FFF2-40B4-BE49-F238E27FC236}">
                  <a16:creationId xmlns:a16="http://schemas.microsoft.com/office/drawing/2014/main" id="{F216B4A1-3944-F8CE-8C9B-FA88B4D03E26}"/>
                </a:ext>
              </a:extLst>
            </p:cNvPr>
            <p:cNvSpPr/>
            <p:nvPr userDrawn="1"/>
          </p:nvSpPr>
          <p:spPr>
            <a:xfrm>
              <a:off x="6464595" y="3192130"/>
              <a:ext cx="126305" cy="132095"/>
            </a:xfrm>
            <a:prstGeom prst="rect">
              <a:avLst/>
            </a:prstGeom>
            <a:solidFill>
              <a:schemeClr val="bg2">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3" name="Rektangel 1082">
              <a:extLst>
                <a:ext uri="{FF2B5EF4-FFF2-40B4-BE49-F238E27FC236}">
                  <a16:creationId xmlns:a16="http://schemas.microsoft.com/office/drawing/2014/main" id="{5F4ADBA2-1A1B-A4CA-F30B-B0C82CEC3557}"/>
                </a:ext>
              </a:extLst>
            </p:cNvPr>
            <p:cNvSpPr/>
            <p:nvPr userDrawn="1"/>
          </p:nvSpPr>
          <p:spPr>
            <a:xfrm>
              <a:off x="6108995" y="3810695"/>
              <a:ext cx="126305" cy="12630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4" name="Rektangel 1083">
              <a:extLst>
                <a:ext uri="{FF2B5EF4-FFF2-40B4-BE49-F238E27FC236}">
                  <a16:creationId xmlns:a16="http://schemas.microsoft.com/office/drawing/2014/main" id="{374BD5DA-8482-21B6-9413-9B1A45CF76C1}"/>
                </a:ext>
              </a:extLst>
            </p:cNvPr>
            <p:cNvSpPr/>
            <p:nvPr userDrawn="1"/>
          </p:nvSpPr>
          <p:spPr>
            <a:xfrm>
              <a:off x="6108995" y="3986378"/>
              <a:ext cx="126305" cy="126305"/>
            </a:xfrm>
            <a:prstGeom prst="rect">
              <a:avLst/>
            </a:prstGeom>
            <a:solidFill>
              <a:srgbClr val="0D4A2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5" name="Rektangel 1084">
              <a:extLst>
                <a:ext uri="{FF2B5EF4-FFF2-40B4-BE49-F238E27FC236}">
                  <a16:creationId xmlns:a16="http://schemas.microsoft.com/office/drawing/2014/main" id="{5F6020BD-6733-E876-2089-C3084AEA1A1C}"/>
                </a:ext>
              </a:extLst>
            </p:cNvPr>
            <p:cNvSpPr/>
            <p:nvPr userDrawn="1"/>
          </p:nvSpPr>
          <p:spPr>
            <a:xfrm>
              <a:off x="6108995" y="4162061"/>
              <a:ext cx="126305" cy="126305"/>
            </a:xfrm>
            <a:prstGeom prst="rect">
              <a:avLst/>
            </a:prstGeom>
            <a:solidFill>
              <a:srgbClr val="4DA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6" name="Rektangel 1085">
              <a:extLst>
                <a:ext uri="{FF2B5EF4-FFF2-40B4-BE49-F238E27FC236}">
                  <a16:creationId xmlns:a16="http://schemas.microsoft.com/office/drawing/2014/main" id="{C4348C5F-5E10-920F-C2FB-889532E2F622}"/>
                </a:ext>
              </a:extLst>
            </p:cNvPr>
            <p:cNvSpPr/>
            <p:nvPr userDrawn="1"/>
          </p:nvSpPr>
          <p:spPr>
            <a:xfrm>
              <a:off x="6108995" y="4337745"/>
              <a:ext cx="126305" cy="126305"/>
            </a:xfrm>
            <a:prstGeom prst="rect">
              <a:avLst/>
            </a:prstGeom>
            <a:solidFill>
              <a:srgbClr val="C7EB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7" name="Rektangel 1086">
              <a:extLst>
                <a:ext uri="{FF2B5EF4-FFF2-40B4-BE49-F238E27FC236}">
                  <a16:creationId xmlns:a16="http://schemas.microsoft.com/office/drawing/2014/main" id="{D2D321FD-AE36-8DCA-8744-C0F46B88F58C}"/>
                </a:ext>
              </a:extLst>
            </p:cNvPr>
            <p:cNvSpPr/>
            <p:nvPr userDrawn="1"/>
          </p:nvSpPr>
          <p:spPr>
            <a:xfrm>
              <a:off x="6285031" y="3810695"/>
              <a:ext cx="126305" cy="12630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8" name="Rektangel 1087">
              <a:extLst>
                <a:ext uri="{FF2B5EF4-FFF2-40B4-BE49-F238E27FC236}">
                  <a16:creationId xmlns:a16="http://schemas.microsoft.com/office/drawing/2014/main" id="{A93DF2FE-61D7-AA01-C339-B2ECCF6D103B}"/>
                </a:ext>
              </a:extLst>
            </p:cNvPr>
            <p:cNvSpPr/>
            <p:nvPr userDrawn="1"/>
          </p:nvSpPr>
          <p:spPr>
            <a:xfrm>
              <a:off x="6285031" y="3986378"/>
              <a:ext cx="126305" cy="126305"/>
            </a:xfrm>
            <a:prstGeom prst="rect">
              <a:avLst/>
            </a:prstGeom>
            <a:solidFill>
              <a:srgbClr val="1C434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9" name="Rektangel 1088">
              <a:extLst>
                <a:ext uri="{FF2B5EF4-FFF2-40B4-BE49-F238E27FC236}">
                  <a16:creationId xmlns:a16="http://schemas.microsoft.com/office/drawing/2014/main" id="{89244240-2B76-F8CB-21C9-2B1FA90DD280}"/>
                </a:ext>
              </a:extLst>
            </p:cNvPr>
            <p:cNvSpPr/>
            <p:nvPr userDrawn="1"/>
          </p:nvSpPr>
          <p:spPr>
            <a:xfrm>
              <a:off x="6285031" y="4162061"/>
              <a:ext cx="126305" cy="126305"/>
            </a:xfrm>
            <a:prstGeom prst="rect">
              <a:avLst/>
            </a:prstGeom>
            <a:solidFill>
              <a:srgbClr val="339C9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0" name="Rektangel 1089">
              <a:extLst>
                <a:ext uri="{FF2B5EF4-FFF2-40B4-BE49-F238E27FC236}">
                  <a16:creationId xmlns:a16="http://schemas.microsoft.com/office/drawing/2014/main" id="{33D9BE51-B8F2-F451-C1A3-3725C01F9D93}"/>
                </a:ext>
              </a:extLst>
            </p:cNvPr>
            <p:cNvSpPr/>
            <p:nvPr userDrawn="1"/>
          </p:nvSpPr>
          <p:spPr>
            <a:xfrm>
              <a:off x="6285031" y="4337745"/>
              <a:ext cx="126305" cy="126305"/>
            </a:xfrm>
            <a:prstGeom prst="rect">
              <a:avLst/>
            </a:prstGeom>
            <a:solidFill>
              <a:srgbClr val="B2E0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1" name="Rektangel 1090">
              <a:extLst>
                <a:ext uri="{FF2B5EF4-FFF2-40B4-BE49-F238E27FC236}">
                  <a16:creationId xmlns:a16="http://schemas.microsoft.com/office/drawing/2014/main" id="{ACA30911-7D60-921E-C70A-F693BE675834}"/>
                </a:ext>
              </a:extLst>
            </p:cNvPr>
            <p:cNvSpPr/>
            <p:nvPr userDrawn="1"/>
          </p:nvSpPr>
          <p:spPr>
            <a:xfrm>
              <a:off x="6461067" y="3810695"/>
              <a:ext cx="126305" cy="12630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2" name="Rektangel 1091">
              <a:extLst>
                <a:ext uri="{FF2B5EF4-FFF2-40B4-BE49-F238E27FC236}">
                  <a16:creationId xmlns:a16="http://schemas.microsoft.com/office/drawing/2014/main" id="{7C3A2D5F-4466-B210-4CF0-4DBBC6BB3BA6}"/>
                </a:ext>
              </a:extLst>
            </p:cNvPr>
            <p:cNvSpPr/>
            <p:nvPr userDrawn="1"/>
          </p:nvSpPr>
          <p:spPr>
            <a:xfrm>
              <a:off x="6461067" y="3986378"/>
              <a:ext cx="126305" cy="126305"/>
            </a:xfrm>
            <a:prstGeom prst="rect">
              <a:avLst/>
            </a:prstGeom>
            <a:solidFill>
              <a:srgbClr val="78001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3" name="Rektangel 1092">
              <a:extLst>
                <a:ext uri="{FF2B5EF4-FFF2-40B4-BE49-F238E27FC236}">
                  <a16:creationId xmlns:a16="http://schemas.microsoft.com/office/drawing/2014/main" id="{3DB1223D-C353-676D-5093-C19368A843EA}"/>
                </a:ext>
              </a:extLst>
            </p:cNvPr>
            <p:cNvSpPr/>
            <p:nvPr userDrawn="1"/>
          </p:nvSpPr>
          <p:spPr>
            <a:xfrm>
              <a:off x="6461067" y="4162061"/>
              <a:ext cx="126305" cy="126305"/>
            </a:xfrm>
            <a:prstGeom prst="rect">
              <a:avLst/>
            </a:prstGeom>
            <a:solidFill>
              <a:srgbClr val="E86A5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4" name="Rektangel 1093">
              <a:extLst>
                <a:ext uri="{FF2B5EF4-FFF2-40B4-BE49-F238E27FC236}">
                  <a16:creationId xmlns:a16="http://schemas.microsoft.com/office/drawing/2014/main" id="{ECBE00DC-9A99-ED4F-7AB0-E71447F5BE95}"/>
                </a:ext>
              </a:extLst>
            </p:cNvPr>
            <p:cNvSpPr/>
            <p:nvPr userDrawn="1"/>
          </p:nvSpPr>
          <p:spPr>
            <a:xfrm>
              <a:off x="6461067" y="4337745"/>
              <a:ext cx="126305" cy="126305"/>
            </a:xfrm>
            <a:prstGeom prst="rect">
              <a:avLst/>
            </a:prstGeom>
            <a:solidFill>
              <a:srgbClr val="FFCCC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5" name="Rektangel 1094">
              <a:extLst>
                <a:ext uri="{FF2B5EF4-FFF2-40B4-BE49-F238E27FC236}">
                  <a16:creationId xmlns:a16="http://schemas.microsoft.com/office/drawing/2014/main" id="{5BAC4B2F-5948-684F-53E5-17024EA24387}"/>
                </a:ext>
              </a:extLst>
            </p:cNvPr>
            <p:cNvSpPr/>
            <p:nvPr userDrawn="1"/>
          </p:nvSpPr>
          <p:spPr>
            <a:xfrm>
              <a:off x="6637103" y="3810695"/>
              <a:ext cx="126305" cy="12630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6" name="Rektangel 1095">
              <a:extLst>
                <a:ext uri="{FF2B5EF4-FFF2-40B4-BE49-F238E27FC236}">
                  <a16:creationId xmlns:a16="http://schemas.microsoft.com/office/drawing/2014/main" id="{9DED6478-BDF3-512F-58F3-E36C2B3C3BAA}"/>
                </a:ext>
              </a:extLst>
            </p:cNvPr>
            <p:cNvSpPr/>
            <p:nvPr userDrawn="1"/>
          </p:nvSpPr>
          <p:spPr>
            <a:xfrm>
              <a:off x="6637103" y="3986378"/>
              <a:ext cx="126305" cy="126305"/>
            </a:xfrm>
            <a:prstGeom prst="rect">
              <a:avLst/>
            </a:prstGeom>
            <a:solidFill>
              <a:srgbClr val="A659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7" name="Rektangel 1096">
              <a:extLst>
                <a:ext uri="{FF2B5EF4-FFF2-40B4-BE49-F238E27FC236}">
                  <a16:creationId xmlns:a16="http://schemas.microsoft.com/office/drawing/2014/main" id="{6D820422-D0D9-5ACE-DB5E-ACF44106A99E}"/>
                </a:ext>
              </a:extLst>
            </p:cNvPr>
            <p:cNvSpPr/>
            <p:nvPr userDrawn="1"/>
          </p:nvSpPr>
          <p:spPr>
            <a:xfrm>
              <a:off x="6637103" y="4162061"/>
              <a:ext cx="126305" cy="126305"/>
            </a:xfrm>
            <a:prstGeom prst="rect">
              <a:avLst/>
            </a:prstGeom>
            <a:solidFill>
              <a:srgbClr val="FFBE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8" name="Rektangel 1097">
              <a:extLst>
                <a:ext uri="{FF2B5EF4-FFF2-40B4-BE49-F238E27FC236}">
                  <a16:creationId xmlns:a16="http://schemas.microsoft.com/office/drawing/2014/main" id="{8B60BAF5-04DE-84E4-664B-F75D369387BB}"/>
                </a:ext>
              </a:extLst>
            </p:cNvPr>
            <p:cNvSpPr/>
            <p:nvPr userDrawn="1"/>
          </p:nvSpPr>
          <p:spPr>
            <a:xfrm>
              <a:off x="6637103" y="4337745"/>
              <a:ext cx="126305" cy="126305"/>
            </a:xfrm>
            <a:prstGeom prst="rect">
              <a:avLst/>
            </a:prstGeom>
            <a:solidFill>
              <a:srgbClr val="FFF0B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9" name="Rektangel 1098">
              <a:extLst>
                <a:ext uri="{FF2B5EF4-FFF2-40B4-BE49-F238E27FC236}">
                  <a16:creationId xmlns:a16="http://schemas.microsoft.com/office/drawing/2014/main" id="{2E36144B-8356-508C-530F-E4563E893F8E}"/>
                </a:ext>
              </a:extLst>
            </p:cNvPr>
            <p:cNvSpPr/>
            <p:nvPr userDrawn="1"/>
          </p:nvSpPr>
          <p:spPr>
            <a:xfrm>
              <a:off x="6813139" y="3810695"/>
              <a:ext cx="126305" cy="126305"/>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0" name="Rektangel 1099">
              <a:extLst>
                <a:ext uri="{FF2B5EF4-FFF2-40B4-BE49-F238E27FC236}">
                  <a16:creationId xmlns:a16="http://schemas.microsoft.com/office/drawing/2014/main" id="{4A6003A8-E644-C22A-594E-648C05A084B5}"/>
                </a:ext>
              </a:extLst>
            </p:cNvPr>
            <p:cNvSpPr/>
            <p:nvPr userDrawn="1"/>
          </p:nvSpPr>
          <p:spPr>
            <a:xfrm>
              <a:off x="6813139" y="3986378"/>
              <a:ext cx="126305" cy="126305"/>
            </a:xfrm>
            <a:prstGeom prst="rect">
              <a:avLst/>
            </a:prstGeom>
            <a:solidFill>
              <a:srgbClr val="3232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1" name="Rektangel 1100">
              <a:extLst>
                <a:ext uri="{FF2B5EF4-FFF2-40B4-BE49-F238E27FC236}">
                  <a16:creationId xmlns:a16="http://schemas.microsoft.com/office/drawing/2014/main" id="{71252218-348E-C0A3-6703-29BD88D5A17F}"/>
                </a:ext>
              </a:extLst>
            </p:cNvPr>
            <p:cNvSpPr/>
            <p:nvPr userDrawn="1"/>
          </p:nvSpPr>
          <p:spPr>
            <a:xfrm>
              <a:off x="6813139" y="4162061"/>
              <a:ext cx="126305" cy="126305"/>
            </a:xfrm>
            <a:prstGeom prst="rect">
              <a:avLst/>
            </a:prstGeom>
            <a:solidFill>
              <a:srgbClr val="A5A5A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2" name="Rektangel 1101">
              <a:extLst>
                <a:ext uri="{FF2B5EF4-FFF2-40B4-BE49-F238E27FC236}">
                  <a16:creationId xmlns:a16="http://schemas.microsoft.com/office/drawing/2014/main" id="{F40D39AB-38A0-8D9F-98CF-0849C6CB1A97}"/>
                </a:ext>
              </a:extLst>
            </p:cNvPr>
            <p:cNvSpPr/>
            <p:nvPr userDrawn="1"/>
          </p:nvSpPr>
          <p:spPr>
            <a:xfrm>
              <a:off x="6813139" y="4337745"/>
              <a:ext cx="126305" cy="126305"/>
            </a:xfrm>
            <a:prstGeom prst="rect">
              <a:avLst/>
            </a:prstGeom>
            <a:solidFill>
              <a:srgbClr val="E6E6E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3" name="Rektangel 1102">
              <a:extLst>
                <a:ext uri="{FF2B5EF4-FFF2-40B4-BE49-F238E27FC236}">
                  <a16:creationId xmlns:a16="http://schemas.microsoft.com/office/drawing/2014/main" id="{B0EEB85D-E1B5-BB7E-06F5-B7F663E237EA}"/>
                </a:ext>
              </a:extLst>
            </p:cNvPr>
            <p:cNvSpPr/>
            <p:nvPr userDrawn="1"/>
          </p:nvSpPr>
          <p:spPr>
            <a:xfrm>
              <a:off x="6989175" y="3810695"/>
              <a:ext cx="126305" cy="126305"/>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4" name="Rektangel 1103">
              <a:extLst>
                <a:ext uri="{FF2B5EF4-FFF2-40B4-BE49-F238E27FC236}">
                  <a16:creationId xmlns:a16="http://schemas.microsoft.com/office/drawing/2014/main" id="{0C4BF3AC-6949-B173-1F6F-7ACF6CCCA68D}"/>
                </a:ext>
              </a:extLst>
            </p:cNvPr>
            <p:cNvSpPr/>
            <p:nvPr userDrawn="1"/>
          </p:nvSpPr>
          <p:spPr>
            <a:xfrm>
              <a:off x="6989175"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5" name="Rektangel 1104">
              <a:extLst>
                <a:ext uri="{FF2B5EF4-FFF2-40B4-BE49-F238E27FC236}">
                  <a16:creationId xmlns:a16="http://schemas.microsoft.com/office/drawing/2014/main" id="{5E724053-DDC1-BCE6-018B-3C13912CBCAA}"/>
                </a:ext>
              </a:extLst>
            </p:cNvPr>
            <p:cNvSpPr/>
            <p:nvPr userDrawn="1"/>
          </p:nvSpPr>
          <p:spPr>
            <a:xfrm>
              <a:off x="6989175"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7" name="Rektangel 1106">
              <a:extLst>
                <a:ext uri="{FF2B5EF4-FFF2-40B4-BE49-F238E27FC236}">
                  <a16:creationId xmlns:a16="http://schemas.microsoft.com/office/drawing/2014/main" id="{B89A7384-2EB1-E47E-4661-2C135E836BAB}"/>
                </a:ext>
              </a:extLst>
            </p:cNvPr>
            <p:cNvSpPr/>
            <p:nvPr userDrawn="1"/>
          </p:nvSpPr>
          <p:spPr>
            <a:xfrm>
              <a:off x="7165211"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8" name="Rektangel 1107">
              <a:extLst>
                <a:ext uri="{FF2B5EF4-FFF2-40B4-BE49-F238E27FC236}">
                  <a16:creationId xmlns:a16="http://schemas.microsoft.com/office/drawing/2014/main" id="{64053484-E065-730D-63D9-F3F09E971CEC}"/>
                </a:ext>
              </a:extLst>
            </p:cNvPr>
            <p:cNvSpPr/>
            <p:nvPr userDrawn="1"/>
          </p:nvSpPr>
          <p:spPr>
            <a:xfrm>
              <a:off x="7165211"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9" name="Rektangel 1108">
              <a:extLst>
                <a:ext uri="{FF2B5EF4-FFF2-40B4-BE49-F238E27FC236}">
                  <a16:creationId xmlns:a16="http://schemas.microsoft.com/office/drawing/2014/main" id="{E5345871-5F8B-2377-CAC8-6913E51EB927}"/>
                </a:ext>
              </a:extLst>
            </p:cNvPr>
            <p:cNvSpPr/>
            <p:nvPr userDrawn="1"/>
          </p:nvSpPr>
          <p:spPr>
            <a:xfrm>
              <a:off x="7165211"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1" name="Rektangel 1110">
              <a:extLst>
                <a:ext uri="{FF2B5EF4-FFF2-40B4-BE49-F238E27FC236}">
                  <a16:creationId xmlns:a16="http://schemas.microsoft.com/office/drawing/2014/main" id="{15038F50-63E9-76D9-070D-599071F6D0B1}"/>
                </a:ext>
              </a:extLst>
            </p:cNvPr>
            <p:cNvSpPr/>
            <p:nvPr userDrawn="1"/>
          </p:nvSpPr>
          <p:spPr>
            <a:xfrm>
              <a:off x="7341247"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2" name="Rektangel 1111">
              <a:extLst>
                <a:ext uri="{FF2B5EF4-FFF2-40B4-BE49-F238E27FC236}">
                  <a16:creationId xmlns:a16="http://schemas.microsoft.com/office/drawing/2014/main" id="{062851F2-FDB2-63C5-B741-C1CAD1FE3211}"/>
                </a:ext>
              </a:extLst>
            </p:cNvPr>
            <p:cNvSpPr/>
            <p:nvPr userDrawn="1"/>
          </p:nvSpPr>
          <p:spPr>
            <a:xfrm>
              <a:off x="7341247"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3" name="Rektangel 1112">
              <a:extLst>
                <a:ext uri="{FF2B5EF4-FFF2-40B4-BE49-F238E27FC236}">
                  <a16:creationId xmlns:a16="http://schemas.microsoft.com/office/drawing/2014/main" id="{DE4F3BAC-C90D-4B77-27FF-4CD535F909E2}"/>
                </a:ext>
              </a:extLst>
            </p:cNvPr>
            <p:cNvSpPr/>
            <p:nvPr userDrawn="1"/>
          </p:nvSpPr>
          <p:spPr>
            <a:xfrm>
              <a:off x="7341247"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5" name="Rektangel 1114">
              <a:extLst>
                <a:ext uri="{FF2B5EF4-FFF2-40B4-BE49-F238E27FC236}">
                  <a16:creationId xmlns:a16="http://schemas.microsoft.com/office/drawing/2014/main" id="{6625D88E-960F-4248-3CEB-C2E5020321B6}"/>
                </a:ext>
              </a:extLst>
            </p:cNvPr>
            <p:cNvSpPr/>
            <p:nvPr userDrawn="1"/>
          </p:nvSpPr>
          <p:spPr>
            <a:xfrm>
              <a:off x="7517283"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6" name="Rektangel 1115">
              <a:extLst>
                <a:ext uri="{FF2B5EF4-FFF2-40B4-BE49-F238E27FC236}">
                  <a16:creationId xmlns:a16="http://schemas.microsoft.com/office/drawing/2014/main" id="{C10CFB8F-8E16-B335-A926-3A4BAA2E78D5}"/>
                </a:ext>
              </a:extLst>
            </p:cNvPr>
            <p:cNvSpPr/>
            <p:nvPr userDrawn="1"/>
          </p:nvSpPr>
          <p:spPr>
            <a:xfrm>
              <a:off x="7517283"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7" name="Rektangel 1116">
              <a:extLst>
                <a:ext uri="{FF2B5EF4-FFF2-40B4-BE49-F238E27FC236}">
                  <a16:creationId xmlns:a16="http://schemas.microsoft.com/office/drawing/2014/main" id="{1BAFE015-800E-787E-0572-90F6C0823C14}"/>
                </a:ext>
              </a:extLst>
            </p:cNvPr>
            <p:cNvSpPr/>
            <p:nvPr userDrawn="1"/>
          </p:nvSpPr>
          <p:spPr>
            <a:xfrm>
              <a:off x="7517283"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9" name="Rektangel 1118">
              <a:extLst>
                <a:ext uri="{FF2B5EF4-FFF2-40B4-BE49-F238E27FC236}">
                  <a16:creationId xmlns:a16="http://schemas.microsoft.com/office/drawing/2014/main" id="{4A97B2EF-9E28-C94C-6879-E7C073C12C39}"/>
                </a:ext>
              </a:extLst>
            </p:cNvPr>
            <p:cNvSpPr/>
            <p:nvPr userDrawn="1"/>
          </p:nvSpPr>
          <p:spPr>
            <a:xfrm>
              <a:off x="7693320"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0" name="Rektangel 1119">
              <a:extLst>
                <a:ext uri="{FF2B5EF4-FFF2-40B4-BE49-F238E27FC236}">
                  <a16:creationId xmlns:a16="http://schemas.microsoft.com/office/drawing/2014/main" id="{0046F9B6-9CA1-5B09-D162-A1A23AA1E72E}"/>
                </a:ext>
              </a:extLst>
            </p:cNvPr>
            <p:cNvSpPr/>
            <p:nvPr userDrawn="1"/>
          </p:nvSpPr>
          <p:spPr>
            <a:xfrm>
              <a:off x="7693320"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1" name="Rektangel 1120">
              <a:extLst>
                <a:ext uri="{FF2B5EF4-FFF2-40B4-BE49-F238E27FC236}">
                  <a16:creationId xmlns:a16="http://schemas.microsoft.com/office/drawing/2014/main" id="{555E2503-2C99-3601-4234-B5374905D676}"/>
                </a:ext>
              </a:extLst>
            </p:cNvPr>
            <p:cNvSpPr/>
            <p:nvPr userDrawn="1"/>
          </p:nvSpPr>
          <p:spPr>
            <a:xfrm>
              <a:off x="7693320"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grpSp>
      <p:sp>
        <p:nvSpPr>
          <p:cNvPr id="11" name="Rektangel med rundade hörn 10">
            <a:extLst>
              <a:ext uri="{FF2B5EF4-FFF2-40B4-BE49-F238E27FC236}">
                <a16:creationId xmlns:a16="http://schemas.microsoft.com/office/drawing/2014/main" id="{636AEB1C-664E-B3BB-DB73-01E07A3BF846}"/>
              </a:ext>
            </a:extLst>
          </p:cNvPr>
          <p:cNvSpPr/>
          <p:nvPr userDrawn="1"/>
        </p:nvSpPr>
        <p:spPr>
          <a:xfrm>
            <a:off x="6062449" y="2168771"/>
            <a:ext cx="800154" cy="97738"/>
          </a:xfrm>
          <a:prstGeom prst="roundRect">
            <a:avLst>
              <a:gd name="adj" fmla="val 0"/>
            </a:avLst>
          </a:prstGeom>
          <a:noFill/>
          <a:ln w="15875">
            <a:solidFill>
              <a:srgbClr val="2FBA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126" name="Rektangel med rundade hörn 1125">
            <a:extLst>
              <a:ext uri="{FF2B5EF4-FFF2-40B4-BE49-F238E27FC236}">
                <a16:creationId xmlns:a16="http://schemas.microsoft.com/office/drawing/2014/main" id="{F5D2D686-1879-1B11-9682-DCB8A43C167A}"/>
              </a:ext>
            </a:extLst>
          </p:cNvPr>
          <p:cNvSpPr/>
          <p:nvPr userDrawn="1"/>
        </p:nvSpPr>
        <p:spPr>
          <a:xfrm>
            <a:off x="6062449" y="2800595"/>
            <a:ext cx="800154" cy="331200"/>
          </a:xfrm>
          <a:prstGeom prst="roundRect">
            <a:avLst>
              <a:gd name="adj" fmla="val 0"/>
            </a:avLst>
          </a:prstGeom>
          <a:noFill/>
          <a:ln w="15875">
            <a:solidFill>
              <a:srgbClr val="2FBA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grpSp>
        <p:nvGrpSpPr>
          <p:cNvPr id="38" name="Grupp 37">
            <a:extLst>
              <a:ext uri="{FF2B5EF4-FFF2-40B4-BE49-F238E27FC236}">
                <a16:creationId xmlns:a16="http://schemas.microsoft.com/office/drawing/2014/main" id="{6F818A9C-F465-3CE9-20FA-7BDEA4C864A3}"/>
              </a:ext>
            </a:extLst>
          </p:cNvPr>
          <p:cNvGrpSpPr/>
          <p:nvPr userDrawn="1"/>
        </p:nvGrpSpPr>
        <p:grpSpPr>
          <a:xfrm>
            <a:off x="6074571" y="3306851"/>
            <a:ext cx="781200" cy="90681"/>
            <a:chOff x="6511014" y="2308965"/>
            <a:chExt cx="602272" cy="346936"/>
          </a:xfrm>
        </p:grpSpPr>
        <p:sp>
          <p:nvSpPr>
            <p:cNvPr id="39" name="Rektangel med rundade hörn 38">
              <a:extLst>
                <a:ext uri="{FF2B5EF4-FFF2-40B4-BE49-F238E27FC236}">
                  <a16:creationId xmlns:a16="http://schemas.microsoft.com/office/drawing/2014/main" id="{341D2BCA-FEB1-3F16-2075-DBBCEE121133}"/>
                </a:ext>
              </a:extLst>
            </p:cNvPr>
            <p:cNvSpPr/>
            <p:nvPr/>
          </p:nvSpPr>
          <p:spPr>
            <a:xfrm>
              <a:off x="6511014" y="2308965"/>
              <a:ext cx="602272" cy="346936"/>
            </a:xfrm>
            <a:prstGeom prst="roundRect">
              <a:avLst>
                <a:gd name="adj" fmla="val 2307"/>
              </a:avLst>
            </a:prstGeom>
            <a:solidFill>
              <a:srgbClr val="F9535C">
                <a:alpha val="4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cxnSp>
          <p:nvCxnSpPr>
            <p:cNvPr id="40" name="Rak 39">
              <a:extLst>
                <a:ext uri="{FF2B5EF4-FFF2-40B4-BE49-F238E27FC236}">
                  <a16:creationId xmlns:a16="http://schemas.microsoft.com/office/drawing/2014/main" id="{245C22F3-BAE7-75A9-96B0-E39BB2EFEC22}"/>
                </a:ext>
              </a:extLst>
            </p:cNvPr>
            <p:cNvCxnSpPr>
              <a:cxnSpLocks/>
            </p:cNvCxnSpPr>
            <p:nvPr/>
          </p:nvCxnSpPr>
          <p:spPr>
            <a:xfrm>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cxnSp>
          <p:nvCxnSpPr>
            <p:cNvPr id="41" name="Rak 40">
              <a:extLst>
                <a:ext uri="{FF2B5EF4-FFF2-40B4-BE49-F238E27FC236}">
                  <a16:creationId xmlns:a16="http://schemas.microsoft.com/office/drawing/2014/main" id="{1947DE09-EBCF-E910-33E6-512123ADAAFA}"/>
                </a:ext>
              </a:extLst>
            </p:cNvPr>
            <p:cNvCxnSpPr>
              <a:cxnSpLocks/>
            </p:cNvCxnSpPr>
            <p:nvPr/>
          </p:nvCxnSpPr>
          <p:spPr>
            <a:xfrm flipH="1">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grpSp>
      <p:grpSp>
        <p:nvGrpSpPr>
          <p:cNvPr id="1127" name="Grupp 1126">
            <a:extLst>
              <a:ext uri="{FF2B5EF4-FFF2-40B4-BE49-F238E27FC236}">
                <a16:creationId xmlns:a16="http://schemas.microsoft.com/office/drawing/2014/main" id="{5E961FC3-B409-F6A8-2D6C-145379049C89}"/>
              </a:ext>
            </a:extLst>
          </p:cNvPr>
          <p:cNvGrpSpPr/>
          <p:nvPr userDrawn="1"/>
        </p:nvGrpSpPr>
        <p:grpSpPr>
          <a:xfrm>
            <a:off x="6074571" y="2295574"/>
            <a:ext cx="781200" cy="324083"/>
            <a:chOff x="6511014" y="2308965"/>
            <a:chExt cx="602272" cy="346936"/>
          </a:xfrm>
        </p:grpSpPr>
        <p:sp>
          <p:nvSpPr>
            <p:cNvPr id="1128" name="Rektangel med rundade hörn 1127">
              <a:extLst>
                <a:ext uri="{FF2B5EF4-FFF2-40B4-BE49-F238E27FC236}">
                  <a16:creationId xmlns:a16="http://schemas.microsoft.com/office/drawing/2014/main" id="{2B5BA7A3-F734-9E73-0F7B-B2A14C010F59}"/>
                </a:ext>
              </a:extLst>
            </p:cNvPr>
            <p:cNvSpPr/>
            <p:nvPr/>
          </p:nvSpPr>
          <p:spPr>
            <a:xfrm>
              <a:off x="6511014" y="2308965"/>
              <a:ext cx="602272" cy="346936"/>
            </a:xfrm>
            <a:prstGeom prst="roundRect">
              <a:avLst>
                <a:gd name="adj" fmla="val 2307"/>
              </a:avLst>
            </a:prstGeom>
            <a:solidFill>
              <a:srgbClr val="F9535C">
                <a:alpha val="4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cxnSp>
          <p:nvCxnSpPr>
            <p:cNvPr id="1129" name="Rak 1128">
              <a:extLst>
                <a:ext uri="{FF2B5EF4-FFF2-40B4-BE49-F238E27FC236}">
                  <a16:creationId xmlns:a16="http://schemas.microsoft.com/office/drawing/2014/main" id="{23AB9D37-FDD0-9B73-576D-D72C040BD7D8}"/>
                </a:ext>
              </a:extLst>
            </p:cNvPr>
            <p:cNvCxnSpPr>
              <a:cxnSpLocks/>
            </p:cNvCxnSpPr>
            <p:nvPr/>
          </p:nvCxnSpPr>
          <p:spPr>
            <a:xfrm>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cxnSp>
          <p:nvCxnSpPr>
            <p:cNvPr id="1130" name="Rak 1129">
              <a:extLst>
                <a:ext uri="{FF2B5EF4-FFF2-40B4-BE49-F238E27FC236}">
                  <a16:creationId xmlns:a16="http://schemas.microsoft.com/office/drawing/2014/main" id="{3A5FBCF0-695B-2C2E-D769-6AEE9E5D9CA6}"/>
                </a:ext>
              </a:extLst>
            </p:cNvPr>
            <p:cNvCxnSpPr>
              <a:cxnSpLocks/>
            </p:cNvCxnSpPr>
            <p:nvPr/>
          </p:nvCxnSpPr>
          <p:spPr>
            <a:xfrm flipH="1">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2272421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Accessibility Office 2013/2016">
    <p:spTree>
      <p:nvGrpSpPr>
        <p:cNvPr id="1" name=""/>
        <p:cNvGrpSpPr/>
        <p:nvPr/>
      </p:nvGrpSpPr>
      <p:grpSpPr>
        <a:xfrm>
          <a:off x="0" y="0"/>
          <a:ext cx="0" cy="0"/>
          <a:chOff x="0" y="0"/>
          <a:chExt cx="0" cy="0"/>
        </a:xfrm>
      </p:grpSpPr>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a:t>
            </a:fld>
            <a:endParaRPr lang="sv-SE"/>
          </a:p>
        </p:txBody>
      </p:sp>
      <p:sp>
        <p:nvSpPr>
          <p:cNvPr id="7" name="textruta 6">
            <a:extLst>
              <a:ext uri="{FF2B5EF4-FFF2-40B4-BE49-F238E27FC236}">
                <a16:creationId xmlns:a16="http://schemas.microsoft.com/office/drawing/2014/main" id="{90ED1EC6-276A-A06E-A517-156B8EACE0DE}"/>
              </a:ext>
            </a:extLst>
          </p:cNvPr>
          <p:cNvSpPr txBox="1"/>
          <p:nvPr userDrawn="1"/>
        </p:nvSpPr>
        <p:spPr>
          <a:xfrm>
            <a:off x="600076" y="1008476"/>
            <a:ext cx="10991850" cy="1103312"/>
          </a:xfrm>
          <a:prstGeom prst="rect">
            <a:avLst/>
          </a:prstGeom>
          <a:noFill/>
        </p:spPr>
        <p:txBody>
          <a:bodyPr wrap="square" anchor="t">
            <a:noAutofit/>
          </a:bodyPr>
          <a:lstStyle/>
          <a:p>
            <a:r>
              <a:rPr lang="en-US" sz="4000" b="1" noProof="0" dirty="0">
                <a:solidFill>
                  <a:schemeClr val="tx2"/>
                </a:solidFill>
                <a:latin typeface="+mj-lt"/>
              </a:rPr>
              <a:t>Make your presentation accessible</a:t>
            </a:r>
          </a:p>
        </p:txBody>
      </p:sp>
      <p:sp>
        <p:nvSpPr>
          <p:cNvPr id="2" name="textruta 1">
            <a:extLst>
              <a:ext uri="{FF2B5EF4-FFF2-40B4-BE49-F238E27FC236}">
                <a16:creationId xmlns:a16="http://schemas.microsoft.com/office/drawing/2014/main" id="{1A0056A6-C8C3-8E39-A19D-E42D44FC04A1}"/>
              </a:ext>
            </a:extLst>
          </p:cNvPr>
          <p:cNvSpPr txBox="1"/>
          <p:nvPr userDrawn="1"/>
        </p:nvSpPr>
        <p:spPr>
          <a:xfrm>
            <a:off x="600075" y="1790514"/>
            <a:ext cx="1099026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noProof="0" dirty="0">
                <a:solidFill>
                  <a:schemeClr val="accent1"/>
                </a:solidFill>
                <a:latin typeface="+mn-lt"/>
              </a:rPr>
              <a:t>The template is set up to be as accessibility-friendly as possible, but there are two things you need to do yourself as you add content. </a:t>
            </a:r>
            <a:r>
              <a:rPr lang="en-US" sz="1600" b="1" noProof="0" dirty="0">
                <a:solidFill>
                  <a:schemeClr val="accent1"/>
                </a:solidFill>
                <a:latin typeface="+mn-lt"/>
              </a:rPr>
              <a:t>The instructions below are for Office 2013/2016.</a:t>
            </a:r>
          </a:p>
        </p:txBody>
      </p:sp>
      <p:sp>
        <p:nvSpPr>
          <p:cNvPr id="11" name="textruta 10">
            <a:extLst>
              <a:ext uri="{FF2B5EF4-FFF2-40B4-BE49-F238E27FC236}">
                <a16:creationId xmlns:a16="http://schemas.microsoft.com/office/drawing/2014/main" id="{D3950EA1-6BC3-FA92-A900-5D1873DA5B6D}"/>
              </a:ext>
            </a:extLst>
          </p:cNvPr>
          <p:cNvSpPr txBox="1"/>
          <p:nvPr userDrawn="1"/>
        </p:nvSpPr>
        <p:spPr>
          <a:xfrm>
            <a:off x="6000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Add alternative text for images/figures</a:t>
            </a:r>
          </a:p>
        </p:txBody>
      </p:sp>
      <p:sp>
        <p:nvSpPr>
          <p:cNvPr id="12" name="textruta 11">
            <a:extLst>
              <a:ext uri="{FF2B5EF4-FFF2-40B4-BE49-F238E27FC236}">
                <a16:creationId xmlns:a16="http://schemas.microsoft.com/office/drawing/2014/main" id="{F72A4E10-E85F-9067-684F-58257918714F}"/>
              </a:ext>
            </a:extLst>
          </p:cNvPr>
          <p:cNvSpPr txBox="1"/>
          <p:nvPr userDrawn="1"/>
        </p:nvSpPr>
        <p:spPr>
          <a:xfrm>
            <a:off x="600076" y="3031066"/>
            <a:ext cx="5314950" cy="1513235"/>
          </a:xfrm>
          <a:prstGeom prst="rect">
            <a:avLst/>
          </a:prstGeom>
          <a:noFill/>
        </p:spPr>
        <p:txBody>
          <a:bodyPr wrap="square" rtlCol="0">
            <a:spAutoFit/>
          </a:bodyPr>
          <a:lstStyle/>
          <a:p>
            <a:pPr marL="0" indent="0">
              <a:spcAft>
                <a:spcPts val="1000"/>
              </a:spcAft>
              <a:buNone/>
            </a:pPr>
            <a:r>
              <a:rPr lang="en-US" sz="1200" dirty="0"/>
              <a:t>Right-click on an image/figure and select the option "Format Picture." A tab will then open on the right side of the window. Choose the </a:t>
            </a:r>
            <a:r>
              <a:rPr lang="en-US" sz="1200" i="1" dirty="0"/>
              <a:t>Size and Properties</a:t>
            </a:r>
            <a:r>
              <a:rPr lang="en-US" sz="1200" dirty="0"/>
              <a:t> of the figure, then select </a:t>
            </a:r>
            <a:r>
              <a:rPr lang="en-US" sz="1200" i="1" dirty="0"/>
              <a:t>Alternative Text</a:t>
            </a:r>
            <a:r>
              <a:rPr lang="en-US" sz="1200" dirty="0"/>
              <a:t>. Describe your image/figure in 1-2 sentences that will be read aloud by screen readers for those with visual impairments.</a:t>
            </a:r>
          </a:p>
          <a:p>
            <a:pPr marL="0" indent="0">
              <a:spcAft>
                <a:spcPts val="1000"/>
              </a:spcAft>
              <a:buNone/>
            </a:pPr>
            <a:r>
              <a:rPr lang="en-US" sz="1200" dirty="0"/>
              <a:t>If the image/figure serves no informative purpose and you want to exclude it, you can simply leave the title and description empty.</a:t>
            </a:r>
          </a:p>
        </p:txBody>
      </p:sp>
      <p:sp>
        <p:nvSpPr>
          <p:cNvPr id="13" name="textruta 12">
            <a:extLst>
              <a:ext uri="{FF2B5EF4-FFF2-40B4-BE49-F238E27FC236}">
                <a16:creationId xmlns:a16="http://schemas.microsoft.com/office/drawing/2014/main" id="{EE3FC087-E3DB-F3EF-9BDB-AB9263D72EEF}"/>
              </a:ext>
            </a:extLst>
          </p:cNvPr>
          <p:cNvSpPr txBox="1"/>
          <p:nvPr userDrawn="1"/>
        </p:nvSpPr>
        <p:spPr>
          <a:xfrm>
            <a:off x="62769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Set reading order</a:t>
            </a:r>
          </a:p>
        </p:txBody>
      </p:sp>
      <p:sp>
        <p:nvSpPr>
          <p:cNvPr id="14" name="textruta 13">
            <a:extLst>
              <a:ext uri="{FF2B5EF4-FFF2-40B4-BE49-F238E27FC236}">
                <a16:creationId xmlns:a16="http://schemas.microsoft.com/office/drawing/2014/main" id="{A12E57D3-1BFC-4BED-5424-48C6609FCB60}"/>
              </a:ext>
            </a:extLst>
          </p:cNvPr>
          <p:cNvSpPr txBox="1"/>
          <p:nvPr userDrawn="1"/>
        </p:nvSpPr>
        <p:spPr>
          <a:xfrm>
            <a:off x="6276976" y="3031066"/>
            <a:ext cx="5314950" cy="3216265"/>
          </a:xfrm>
          <a:prstGeom prst="rect">
            <a:avLst/>
          </a:prstGeom>
          <a:noFill/>
        </p:spPr>
        <p:txBody>
          <a:bodyPr wrap="square" rtlCol="0">
            <a:spAutoFit/>
          </a:bodyPr>
          <a:lstStyle/>
          <a:p>
            <a:pPr>
              <a:spcAft>
                <a:spcPts val="600"/>
              </a:spcAft>
            </a:pPr>
            <a:r>
              <a:rPr lang="en-US" sz="1200" dirty="0"/>
              <a:t>The predefined fields in the templates have a set reading order, but if you add additional/custom text boxes, images, SmartArt, or other content, you should check that the reading order is logical. Otherwise, the objects will be read in the order they were added to the page.</a:t>
            </a:r>
          </a:p>
          <a:p>
            <a:pPr marL="0" indent="0">
              <a:spcAft>
                <a:spcPts val="600"/>
              </a:spcAft>
              <a:buNone/>
            </a:pPr>
            <a:r>
              <a:rPr lang="en-US" sz="1200" b="1" dirty="0">
                <a:solidFill>
                  <a:schemeClr val="accent1"/>
                </a:solidFill>
                <a:latin typeface="+mj-lt"/>
              </a:rPr>
              <a:t>You can control the reading order by:</a:t>
            </a:r>
          </a:p>
          <a:p>
            <a:pPr marL="228600" indent="-228600">
              <a:spcAft>
                <a:spcPts val="600"/>
              </a:spcAft>
              <a:buClr>
                <a:schemeClr val="accent1"/>
              </a:buClr>
              <a:buFont typeface="+mj-lt"/>
              <a:buAutoNum type="arabicPeriod"/>
            </a:pPr>
            <a:r>
              <a:rPr lang="en-US" sz="1200" dirty="0"/>
              <a:t>Selecting an object in the file.</a:t>
            </a:r>
          </a:p>
          <a:p>
            <a:pPr marL="228600" indent="-228600">
              <a:spcAft>
                <a:spcPts val="600"/>
              </a:spcAft>
              <a:buClr>
                <a:schemeClr val="accent1"/>
              </a:buClr>
              <a:buFont typeface="+mj-lt"/>
              <a:buAutoNum type="arabicPeriod"/>
            </a:pPr>
            <a:r>
              <a:rPr lang="en-US" sz="1200" dirty="0"/>
              <a:t>Choosing the "Format" tab that appears on the right side of the ribbon.</a:t>
            </a:r>
          </a:p>
          <a:p>
            <a:pPr marL="228600" indent="-228600">
              <a:spcAft>
                <a:spcPts val="600"/>
              </a:spcAft>
              <a:buClr>
                <a:schemeClr val="accent1"/>
              </a:buClr>
              <a:buFont typeface="+mj-lt"/>
              <a:buAutoNum type="arabicPeriod"/>
            </a:pPr>
            <a:r>
              <a:rPr lang="en-US" sz="1200" dirty="0"/>
              <a:t>Selecting "Selection Pane" in the "Arrange" group.</a:t>
            </a:r>
          </a:p>
          <a:p>
            <a:pPr marL="228600" indent="-228600">
              <a:spcAft>
                <a:spcPts val="600"/>
              </a:spcAft>
              <a:buClr>
                <a:schemeClr val="accent1"/>
              </a:buClr>
              <a:buFont typeface="+mj-lt"/>
              <a:buAutoNum type="arabicPeriod"/>
            </a:pPr>
            <a:r>
              <a:rPr lang="en-US" sz="1200" dirty="0"/>
              <a:t>Selecting one or more objects in the list.</a:t>
            </a:r>
          </a:p>
          <a:p>
            <a:pPr marL="228600" indent="-228600">
              <a:spcAft>
                <a:spcPts val="600"/>
              </a:spcAft>
              <a:buClr>
                <a:schemeClr val="accent1"/>
              </a:buClr>
              <a:buFont typeface="+mj-lt"/>
              <a:buAutoNum type="arabicPeriod"/>
            </a:pPr>
            <a:r>
              <a:rPr lang="en-US" sz="1200" dirty="0"/>
              <a:t>Dragging the selection upward or downward, or clicking the "Up" button.</a:t>
            </a:r>
          </a:p>
          <a:p>
            <a:pPr marL="228600" indent="-228600">
              <a:spcAft>
                <a:spcPts val="600"/>
              </a:spcAft>
              <a:buClr>
                <a:schemeClr val="accent1"/>
              </a:buClr>
              <a:buFont typeface="+mj-lt"/>
              <a:buAutoNum type="arabicPeriod"/>
            </a:pPr>
            <a:r>
              <a:rPr lang="en-US" sz="1200" dirty="0"/>
              <a:t>Dragging the objects until they have the desired order. This will not affect the layout on the page, only the order in which they are read by screen readers.</a:t>
            </a:r>
          </a:p>
        </p:txBody>
      </p:sp>
    </p:spTree>
    <p:extLst>
      <p:ext uri="{BB962C8B-B14F-4D97-AF65-F5344CB8AC3E}">
        <p14:creationId xmlns:p14="http://schemas.microsoft.com/office/powerpoint/2010/main" val="46074038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Accessibility Office 365/2019">
    <p:spTree>
      <p:nvGrpSpPr>
        <p:cNvPr id="1" name=""/>
        <p:cNvGrpSpPr/>
        <p:nvPr/>
      </p:nvGrpSpPr>
      <p:grpSpPr>
        <a:xfrm>
          <a:off x="0" y="0"/>
          <a:ext cx="0" cy="0"/>
          <a:chOff x="0" y="0"/>
          <a:chExt cx="0" cy="0"/>
        </a:xfrm>
      </p:grpSpPr>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a:t>
            </a:fld>
            <a:endParaRPr lang="sv-SE"/>
          </a:p>
        </p:txBody>
      </p:sp>
      <p:sp>
        <p:nvSpPr>
          <p:cNvPr id="11" name="textruta 10">
            <a:extLst>
              <a:ext uri="{FF2B5EF4-FFF2-40B4-BE49-F238E27FC236}">
                <a16:creationId xmlns:a16="http://schemas.microsoft.com/office/drawing/2014/main" id="{D3950EA1-6BC3-FA92-A900-5D1873DA5B6D}"/>
              </a:ext>
            </a:extLst>
          </p:cNvPr>
          <p:cNvSpPr txBox="1"/>
          <p:nvPr userDrawn="1"/>
        </p:nvSpPr>
        <p:spPr>
          <a:xfrm>
            <a:off x="6000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Add alternative text for images/figures</a:t>
            </a:r>
          </a:p>
        </p:txBody>
      </p:sp>
      <p:sp>
        <p:nvSpPr>
          <p:cNvPr id="12" name="textruta 11">
            <a:extLst>
              <a:ext uri="{FF2B5EF4-FFF2-40B4-BE49-F238E27FC236}">
                <a16:creationId xmlns:a16="http://schemas.microsoft.com/office/drawing/2014/main" id="{F72A4E10-E85F-9067-684F-58257918714F}"/>
              </a:ext>
            </a:extLst>
          </p:cNvPr>
          <p:cNvSpPr txBox="1"/>
          <p:nvPr userDrawn="1"/>
        </p:nvSpPr>
        <p:spPr>
          <a:xfrm>
            <a:off x="600076" y="3031066"/>
            <a:ext cx="5314950" cy="1513235"/>
          </a:xfrm>
          <a:prstGeom prst="rect">
            <a:avLst/>
          </a:prstGeom>
          <a:noFill/>
        </p:spPr>
        <p:txBody>
          <a:bodyPr wrap="square" rtlCol="0">
            <a:spAutoFit/>
          </a:bodyPr>
          <a:lstStyle/>
          <a:p>
            <a:pPr marL="0" indent="0">
              <a:spcAft>
                <a:spcPts val="1000"/>
              </a:spcAft>
              <a:buNone/>
            </a:pPr>
            <a:r>
              <a:rPr lang="en-US" sz="1200" dirty="0"/>
              <a:t>Right-click on an image/figure and select the option "Format Picture." A tab will then open on the right side of the window. Choose the </a:t>
            </a:r>
            <a:r>
              <a:rPr lang="en-US" sz="1200" i="1" dirty="0"/>
              <a:t>Size and Properties</a:t>
            </a:r>
            <a:r>
              <a:rPr lang="en-US" sz="1200" dirty="0"/>
              <a:t> of the figure, then select </a:t>
            </a:r>
            <a:r>
              <a:rPr lang="en-US" sz="1200" i="1" dirty="0"/>
              <a:t>Alternative Text</a:t>
            </a:r>
            <a:r>
              <a:rPr lang="en-US" sz="1200" dirty="0"/>
              <a:t>. Describe your image/figure in 1-2 sentences that will be read aloud by screen readers for those with visual impairments.</a:t>
            </a:r>
          </a:p>
          <a:p>
            <a:pPr marL="0" indent="0">
              <a:spcAft>
                <a:spcPts val="1000"/>
              </a:spcAft>
              <a:buNone/>
            </a:pPr>
            <a:r>
              <a:rPr lang="en-US" sz="1200" dirty="0"/>
              <a:t>If the image/figure serves no informative purpose and you want to exclude it, you can simply leave the title and description empty.</a:t>
            </a:r>
          </a:p>
        </p:txBody>
      </p:sp>
      <p:sp>
        <p:nvSpPr>
          <p:cNvPr id="13" name="textruta 12">
            <a:extLst>
              <a:ext uri="{FF2B5EF4-FFF2-40B4-BE49-F238E27FC236}">
                <a16:creationId xmlns:a16="http://schemas.microsoft.com/office/drawing/2014/main" id="{EE3FC087-E3DB-F3EF-9BDB-AB9263D72EEF}"/>
              </a:ext>
            </a:extLst>
          </p:cNvPr>
          <p:cNvSpPr txBox="1"/>
          <p:nvPr userDrawn="1"/>
        </p:nvSpPr>
        <p:spPr>
          <a:xfrm>
            <a:off x="62769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Set reading order</a:t>
            </a:r>
          </a:p>
        </p:txBody>
      </p:sp>
      <p:sp>
        <p:nvSpPr>
          <p:cNvPr id="14" name="textruta 13">
            <a:extLst>
              <a:ext uri="{FF2B5EF4-FFF2-40B4-BE49-F238E27FC236}">
                <a16:creationId xmlns:a16="http://schemas.microsoft.com/office/drawing/2014/main" id="{A12E57D3-1BFC-4BED-5424-48C6609FCB60}"/>
              </a:ext>
            </a:extLst>
          </p:cNvPr>
          <p:cNvSpPr txBox="1"/>
          <p:nvPr userDrawn="1"/>
        </p:nvSpPr>
        <p:spPr>
          <a:xfrm>
            <a:off x="6276976" y="3031066"/>
            <a:ext cx="5314950" cy="2246769"/>
          </a:xfrm>
          <a:prstGeom prst="rect">
            <a:avLst/>
          </a:prstGeom>
          <a:noFill/>
        </p:spPr>
        <p:txBody>
          <a:bodyPr wrap="square" rtlCol="0">
            <a:spAutoFit/>
          </a:bodyPr>
          <a:lstStyle/>
          <a:p>
            <a:pPr marL="0" indent="0">
              <a:spcAft>
                <a:spcPts val="600"/>
              </a:spcAft>
              <a:buNone/>
            </a:pPr>
            <a:r>
              <a:rPr lang="en-US" sz="1200" dirty="0"/>
              <a:t>The predefined fields in the templates have a set reading order, but if you add additional/custom text boxes, images, SmartArt, or other content, you should check that the reading order is logical. Otherwise, the objects will be read in the order they were added to the page.</a:t>
            </a:r>
          </a:p>
          <a:p>
            <a:pPr marL="0" indent="0">
              <a:spcAft>
                <a:spcPts val="600"/>
              </a:spcAft>
              <a:buNone/>
            </a:pPr>
            <a:r>
              <a:rPr lang="en-US" sz="1200" b="1" dirty="0">
                <a:solidFill>
                  <a:schemeClr val="accent1"/>
                </a:solidFill>
              </a:rPr>
              <a:t>You can control the reading order by:</a:t>
            </a:r>
          </a:p>
          <a:p>
            <a:pPr marL="228600" indent="-228600">
              <a:spcAft>
                <a:spcPts val="600"/>
              </a:spcAft>
              <a:buClr>
                <a:schemeClr val="accent1"/>
              </a:buClr>
              <a:buFont typeface="+mj-lt"/>
              <a:buAutoNum type="arabicPeriod"/>
            </a:pPr>
            <a:r>
              <a:rPr lang="en-US" sz="1200" dirty="0"/>
              <a:t>On the </a:t>
            </a:r>
            <a:r>
              <a:rPr lang="en-US" sz="1200" i="1" dirty="0"/>
              <a:t>Home</a:t>
            </a:r>
            <a:r>
              <a:rPr lang="en-US" sz="1200" dirty="0"/>
              <a:t> tab, select </a:t>
            </a:r>
            <a:r>
              <a:rPr lang="en-US" sz="1200" i="1" dirty="0"/>
              <a:t>Arrange</a:t>
            </a:r>
          </a:p>
          <a:p>
            <a:pPr marL="228600" indent="-228600">
              <a:spcAft>
                <a:spcPts val="600"/>
              </a:spcAft>
              <a:buClr>
                <a:schemeClr val="accent1"/>
              </a:buClr>
              <a:buFont typeface="+mj-lt"/>
              <a:buAutoNum type="arabicPeriod"/>
            </a:pPr>
            <a:r>
              <a:rPr lang="en-US" sz="1200" dirty="0"/>
              <a:t>From the </a:t>
            </a:r>
            <a:r>
              <a:rPr lang="en-US" sz="1200" i="1" dirty="0"/>
              <a:t>Arrange </a:t>
            </a:r>
            <a:r>
              <a:rPr lang="en-US" sz="1200" dirty="0"/>
              <a:t>menu, choose "Selection Pane.“</a:t>
            </a:r>
          </a:p>
          <a:p>
            <a:pPr marL="228600" indent="-228600">
              <a:spcAft>
                <a:spcPts val="600"/>
              </a:spcAft>
              <a:buClr>
                <a:schemeClr val="accent1"/>
              </a:buClr>
              <a:buFont typeface="+mj-lt"/>
              <a:buAutoNum type="arabicPeriod"/>
            </a:pPr>
            <a:r>
              <a:rPr lang="en-US" sz="1200" dirty="0"/>
              <a:t>A tab will open on the right side of the window. Drag the objects until they have the desired order. This will not affect the layout on the page, only the order in which they are read by screen readers.</a:t>
            </a:r>
          </a:p>
        </p:txBody>
      </p:sp>
      <p:sp>
        <p:nvSpPr>
          <p:cNvPr id="6" name="textruta 5">
            <a:extLst>
              <a:ext uri="{FF2B5EF4-FFF2-40B4-BE49-F238E27FC236}">
                <a16:creationId xmlns:a16="http://schemas.microsoft.com/office/drawing/2014/main" id="{60BCB9D5-FB2E-F01B-B2C5-5BFB4C55D46E}"/>
              </a:ext>
            </a:extLst>
          </p:cNvPr>
          <p:cNvSpPr txBox="1"/>
          <p:nvPr userDrawn="1"/>
        </p:nvSpPr>
        <p:spPr>
          <a:xfrm>
            <a:off x="600076" y="1008476"/>
            <a:ext cx="10991850" cy="1103312"/>
          </a:xfrm>
          <a:prstGeom prst="rect">
            <a:avLst/>
          </a:prstGeom>
          <a:noFill/>
        </p:spPr>
        <p:txBody>
          <a:bodyPr wrap="square" anchor="t">
            <a:noAutofit/>
          </a:bodyPr>
          <a:lstStyle/>
          <a:p>
            <a:r>
              <a:rPr lang="en-US" sz="4000" b="1" noProof="0" dirty="0">
                <a:solidFill>
                  <a:schemeClr val="tx2"/>
                </a:solidFill>
                <a:latin typeface="+mj-lt"/>
              </a:rPr>
              <a:t>Make your presentation accessible</a:t>
            </a:r>
          </a:p>
        </p:txBody>
      </p:sp>
      <p:sp>
        <p:nvSpPr>
          <p:cNvPr id="8" name="textruta 7">
            <a:extLst>
              <a:ext uri="{FF2B5EF4-FFF2-40B4-BE49-F238E27FC236}">
                <a16:creationId xmlns:a16="http://schemas.microsoft.com/office/drawing/2014/main" id="{83F6329C-964B-2CDD-13A7-0D9A1FF8FB4F}"/>
              </a:ext>
            </a:extLst>
          </p:cNvPr>
          <p:cNvSpPr txBox="1"/>
          <p:nvPr userDrawn="1"/>
        </p:nvSpPr>
        <p:spPr>
          <a:xfrm>
            <a:off x="600075" y="1790514"/>
            <a:ext cx="1099026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noProof="0" dirty="0">
                <a:solidFill>
                  <a:schemeClr val="accent1"/>
                </a:solidFill>
                <a:latin typeface="+mn-lt"/>
              </a:rPr>
              <a:t>The template is set up to be as accessibility-friendly as possible, but there are two things you need to do yourself as you add content. </a:t>
            </a:r>
            <a:r>
              <a:rPr lang="en-US" sz="1600" b="1" noProof="0" dirty="0">
                <a:solidFill>
                  <a:schemeClr val="accent1"/>
                </a:solidFill>
                <a:latin typeface="+mn-lt"/>
              </a:rPr>
              <a:t>The instructions below are for Office 365 or Office 2019.</a:t>
            </a:r>
          </a:p>
        </p:txBody>
      </p:sp>
    </p:spTree>
    <p:extLst>
      <p:ext uri="{BB962C8B-B14F-4D97-AF65-F5344CB8AC3E}">
        <p14:creationId xmlns:p14="http://schemas.microsoft.com/office/powerpoint/2010/main" val="78837107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image" Target="../media/image2.sv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220414E7-5508-776E-6BBC-4EE50480958F}"/>
              </a:ext>
            </a:extLst>
          </p:cNvPr>
          <p:cNvSpPr>
            <a:spLocks noGrp="1"/>
          </p:cNvSpPr>
          <p:nvPr>
            <p:ph type="title"/>
          </p:nvPr>
        </p:nvSpPr>
        <p:spPr>
          <a:xfrm>
            <a:off x="600075" y="1095632"/>
            <a:ext cx="10990263" cy="568412"/>
          </a:xfrm>
          <a:prstGeom prst="rect">
            <a:avLst/>
          </a:prstGeom>
        </p:spPr>
        <p:txBody>
          <a:bodyPr vert="horz" lIns="91440" tIns="108000" rIns="91440" bIns="45720" rtlCol="0" anchor="t">
            <a:noAutofit/>
          </a:body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2006EF76-9662-2CD9-346E-23511E804736}"/>
              </a:ext>
            </a:extLst>
          </p:cNvPr>
          <p:cNvSpPr>
            <a:spLocks noGrp="1"/>
          </p:cNvSpPr>
          <p:nvPr>
            <p:ph type="body" idx="1"/>
          </p:nvPr>
        </p:nvSpPr>
        <p:spPr>
          <a:xfrm>
            <a:off x="600075" y="1872344"/>
            <a:ext cx="10990263" cy="4453808"/>
          </a:xfrm>
          <a:prstGeom prst="rect">
            <a:avLst/>
          </a:prstGeom>
        </p:spPr>
        <p:txBody>
          <a:bodyPr vert="horz" lIns="91440" tIns="45720" rIns="91440" bIns="45720" rtlCol="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4" name="Platshållare för datum 3">
            <a:extLst>
              <a:ext uri="{FF2B5EF4-FFF2-40B4-BE49-F238E27FC236}">
                <a16:creationId xmlns:a16="http://schemas.microsoft.com/office/drawing/2014/main" id="{5E3A2378-EA0B-2CB0-A3C0-B0181DFC31CC}"/>
              </a:ext>
            </a:extLst>
          </p:cNvPr>
          <p:cNvSpPr>
            <a:spLocks noGrp="1"/>
          </p:cNvSpPr>
          <p:nvPr>
            <p:ph type="dt" sz="half" idx="2"/>
          </p:nvPr>
        </p:nvSpPr>
        <p:spPr>
          <a:xfrm>
            <a:off x="600075" y="6473327"/>
            <a:ext cx="2743200" cy="94775"/>
          </a:xfrm>
          <a:prstGeom prst="rect">
            <a:avLst/>
          </a:prstGeom>
        </p:spPr>
        <p:txBody>
          <a:bodyPr vert="horz" lIns="91440" tIns="45720" rIns="91440" bIns="45720" rtlCol="0" anchor="ctr"/>
          <a:lstStyle>
            <a:lvl1pPr algn="l">
              <a:defRPr sz="700">
                <a:solidFill>
                  <a:schemeClr val="accent2"/>
                </a:solidFill>
              </a:defRPr>
            </a:lvl1pPr>
          </a:lstStyle>
          <a:p>
            <a:r>
              <a:rPr lang="sv-SE"/>
              <a:t>2025-04-08</a:t>
            </a:r>
            <a:endParaRPr lang="sv-SE" dirty="0"/>
          </a:p>
        </p:txBody>
      </p:sp>
      <p:sp>
        <p:nvSpPr>
          <p:cNvPr id="5" name="Platshållare för sidfot 4">
            <a:extLst>
              <a:ext uri="{FF2B5EF4-FFF2-40B4-BE49-F238E27FC236}">
                <a16:creationId xmlns:a16="http://schemas.microsoft.com/office/drawing/2014/main" id="{24CA2E8D-AD94-B894-C4F1-B88C763BA32D}"/>
              </a:ext>
            </a:extLst>
          </p:cNvPr>
          <p:cNvSpPr>
            <a:spLocks noGrp="1"/>
          </p:cNvSpPr>
          <p:nvPr>
            <p:ph type="ftr" sz="quarter" idx="3"/>
          </p:nvPr>
        </p:nvSpPr>
        <p:spPr>
          <a:xfrm>
            <a:off x="4037805" y="6470364"/>
            <a:ext cx="4114800" cy="97738"/>
          </a:xfrm>
          <a:prstGeom prst="rect">
            <a:avLst/>
          </a:prstGeom>
        </p:spPr>
        <p:txBody>
          <a:bodyPr vert="horz" lIns="91440" tIns="45720" rIns="91440" bIns="45720" rtlCol="0" anchor="ctr"/>
          <a:lstStyle>
            <a:lvl1pPr algn="ctr">
              <a:defRPr sz="700">
                <a:solidFill>
                  <a:schemeClr val="accent2"/>
                </a:solidFill>
              </a:defRPr>
            </a:lvl1pPr>
          </a:lstStyle>
          <a:p>
            <a:r>
              <a:rPr lang="sv-SE"/>
              <a:t>Fabio Marco Monetti</a:t>
            </a:r>
            <a:endParaRPr lang="sv-SE" dirty="0"/>
          </a:p>
        </p:txBody>
      </p:sp>
      <p:sp>
        <p:nvSpPr>
          <p:cNvPr id="6" name="Platshållare för bildnummer 5">
            <a:extLst>
              <a:ext uri="{FF2B5EF4-FFF2-40B4-BE49-F238E27FC236}">
                <a16:creationId xmlns:a16="http://schemas.microsoft.com/office/drawing/2014/main" id="{045617BD-973D-B163-E4ED-D245FDF0BDFC}"/>
              </a:ext>
            </a:extLst>
          </p:cNvPr>
          <p:cNvSpPr>
            <a:spLocks noGrp="1"/>
          </p:cNvSpPr>
          <p:nvPr>
            <p:ph type="sldNum" sz="quarter" idx="4"/>
          </p:nvPr>
        </p:nvSpPr>
        <p:spPr>
          <a:xfrm>
            <a:off x="8848725" y="6473328"/>
            <a:ext cx="2743200" cy="94775"/>
          </a:xfrm>
          <a:prstGeom prst="rect">
            <a:avLst/>
          </a:prstGeom>
        </p:spPr>
        <p:txBody>
          <a:bodyPr vert="horz" lIns="91440" tIns="45720" rIns="91440" bIns="45720" rtlCol="0" anchor="ctr"/>
          <a:lstStyle>
            <a:lvl1pPr algn="r">
              <a:defRPr sz="700">
                <a:solidFill>
                  <a:schemeClr val="accent2"/>
                </a:solidFill>
              </a:defRPr>
            </a:lvl1pPr>
          </a:lstStyle>
          <a:p>
            <a:fld id="{B716C8F4-20CD-364A-8A8E-DE130115B178}" type="slidenum">
              <a:rPr lang="sv-SE" smtClean="0"/>
              <a:pPr/>
              <a:t>‹#›</a:t>
            </a:fld>
            <a:endParaRPr lang="sv-SE" dirty="0"/>
          </a:p>
        </p:txBody>
      </p:sp>
      <p:pic>
        <p:nvPicPr>
          <p:cNvPr id="11" name="Bild 10">
            <a:extLst>
              <a:ext uri="{FF2B5EF4-FFF2-40B4-BE49-F238E27FC236}">
                <a16:creationId xmlns:a16="http://schemas.microsoft.com/office/drawing/2014/main" id="{57E3D58E-4C99-E6D1-B925-E182668FA2E3}"/>
              </a:ext>
            </a:extLst>
          </p:cNvPr>
          <p:cNvPicPr>
            <a:picLocks noChangeAspect="1"/>
          </p:cNvPicPr>
          <p:nvPr userDrawn="1"/>
        </p:nvPicPr>
        <p:blipFill>
          <a:blip r:embed="rId49" cstate="print">
            <a:extLst>
              <a:ext uri="{28A0092B-C50C-407E-A947-70E740481C1C}">
                <a14:useLocalDpi xmlns:a14="http://schemas.microsoft.com/office/drawing/2010/main"/>
              </a:ext>
              <a:ext uri="{96DAC541-7B7A-43D3-8B79-37D633B846F1}">
                <asvg:svgBlip xmlns:asvg="http://schemas.microsoft.com/office/drawing/2016/SVG/main" r:embed="rId50"/>
              </a:ext>
            </a:extLst>
          </a:blip>
          <a:stretch>
            <a:fillRect/>
          </a:stretch>
        </p:blipFill>
        <p:spPr>
          <a:xfrm>
            <a:off x="193566" y="164552"/>
            <a:ext cx="714243" cy="799273"/>
          </a:xfrm>
          <a:prstGeom prst="rect">
            <a:avLst/>
          </a:prstGeom>
        </p:spPr>
      </p:pic>
    </p:spTree>
    <p:extLst>
      <p:ext uri="{BB962C8B-B14F-4D97-AF65-F5344CB8AC3E}">
        <p14:creationId xmlns:p14="http://schemas.microsoft.com/office/powerpoint/2010/main" val="118368451"/>
      </p:ext>
    </p:extLst>
  </p:cSld>
  <p:clrMap bg1="lt1" tx1="dk1" bg2="lt2" tx2="dk2" accent1="accent1" accent2="accent2" accent3="accent3" accent4="accent4" accent5="accent5" accent6="accent6" hlink="hlink" folHlink="folHlink"/>
  <p:sldLayoutIdLst>
    <p:sldLayoutId id="2147483649" r:id="rId1"/>
    <p:sldLayoutId id="2147483679" r:id="rId2"/>
    <p:sldLayoutId id="2147483659" r:id="rId3"/>
    <p:sldLayoutId id="2147483651" r:id="rId4"/>
    <p:sldLayoutId id="2147483670" r:id="rId5"/>
    <p:sldLayoutId id="2147483660" r:id="rId6"/>
    <p:sldLayoutId id="2147483671" r:id="rId7"/>
    <p:sldLayoutId id="2147483661" r:id="rId8"/>
    <p:sldLayoutId id="2147483672" r:id="rId9"/>
    <p:sldLayoutId id="2147483662" r:id="rId10"/>
    <p:sldLayoutId id="2147483673" r:id="rId11"/>
    <p:sldLayoutId id="2147483650" r:id="rId12"/>
    <p:sldLayoutId id="2147483685" r:id="rId13"/>
    <p:sldLayoutId id="2147483688" r:id="rId14"/>
    <p:sldLayoutId id="2147483686" r:id="rId15"/>
    <p:sldLayoutId id="2147483687" r:id="rId16"/>
    <p:sldLayoutId id="2147483652" r:id="rId17"/>
    <p:sldLayoutId id="2147483653" r:id="rId18"/>
    <p:sldLayoutId id="2147483656" r:id="rId19"/>
    <p:sldLayoutId id="2147483657" r:id="rId20"/>
    <p:sldLayoutId id="2147483663" r:id="rId21"/>
    <p:sldLayoutId id="2147483694" r:id="rId22"/>
    <p:sldLayoutId id="2147483693" r:id="rId23"/>
    <p:sldLayoutId id="2147483684" r:id="rId24"/>
    <p:sldLayoutId id="2147483683" r:id="rId25"/>
    <p:sldLayoutId id="2147483681" r:id="rId26"/>
    <p:sldLayoutId id="2147483682" r:id="rId27"/>
    <p:sldLayoutId id="2147483676" r:id="rId28"/>
    <p:sldLayoutId id="2147483677" r:id="rId29"/>
    <p:sldLayoutId id="2147483678" r:id="rId30"/>
    <p:sldLayoutId id="2147483654" r:id="rId31"/>
    <p:sldLayoutId id="2147483668" r:id="rId32"/>
    <p:sldLayoutId id="2147483667" r:id="rId33"/>
    <p:sldLayoutId id="2147483669" r:id="rId34"/>
    <p:sldLayoutId id="2147483666" r:id="rId35"/>
    <p:sldLayoutId id="2147483689" r:id="rId36"/>
    <p:sldLayoutId id="2147483690" r:id="rId37"/>
    <p:sldLayoutId id="2147483691" r:id="rId38"/>
    <p:sldLayoutId id="2147483692" r:id="rId39"/>
    <p:sldLayoutId id="2147483655" r:id="rId40"/>
    <p:sldLayoutId id="2147483696" r:id="rId41"/>
    <p:sldLayoutId id="2147483697" r:id="rId42"/>
    <p:sldLayoutId id="2147483664" r:id="rId43"/>
    <p:sldLayoutId id="2147483695" r:id="rId44"/>
    <p:sldLayoutId id="2147483658" r:id="rId45"/>
    <p:sldLayoutId id="2147483674" r:id="rId46"/>
    <p:sldLayoutId id="2147483675" r:id="rId47"/>
  </p:sldLayoutIdLst>
  <p:hf hdr="0"/>
  <p:txStyles>
    <p:title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userDrawn="1">
          <p15:clr>
            <a:srgbClr val="F26B43"/>
          </p15:clr>
        </p15:guide>
        <p15:guide id="2" pos="7680" userDrawn="1">
          <p15:clr>
            <a:srgbClr val="F26B43"/>
          </p15:clr>
        </p15:guide>
        <p15:guide id="3" pos="378" userDrawn="1">
          <p15:clr>
            <a:srgbClr val="F26B43"/>
          </p15:clr>
        </p15:guide>
        <p15:guide id="4" pos="1343" userDrawn="1">
          <p15:clr>
            <a:srgbClr val="F26B43"/>
          </p15:clr>
        </p15:guide>
        <p15:guide id="5" pos="1570" userDrawn="1">
          <p15:clr>
            <a:srgbClr val="F26B43"/>
          </p15:clr>
        </p15:guide>
        <p15:guide id="6" pos="2535" userDrawn="1">
          <p15:clr>
            <a:srgbClr val="F26B43"/>
          </p15:clr>
        </p15:guide>
        <p15:guide id="7" pos="2761" userDrawn="1">
          <p15:clr>
            <a:srgbClr val="F26B43"/>
          </p15:clr>
        </p15:guide>
        <p15:guide id="8" pos="3726" userDrawn="1">
          <p15:clr>
            <a:srgbClr val="F26B43"/>
          </p15:clr>
        </p15:guide>
        <p15:guide id="9" pos="3953" userDrawn="1">
          <p15:clr>
            <a:srgbClr val="F26B43"/>
          </p15:clr>
        </p15:guide>
        <p15:guide id="10" pos="4918" userDrawn="1">
          <p15:clr>
            <a:srgbClr val="F26B43"/>
          </p15:clr>
        </p15:guide>
        <p15:guide id="11" pos="5144" userDrawn="1">
          <p15:clr>
            <a:srgbClr val="F26B43"/>
          </p15:clr>
        </p15:guide>
        <p15:guide id="12" pos="6109" userDrawn="1">
          <p15:clr>
            <a:srgbClr val="F26B43"/>
          </p15:clr>
        </p15:guide>
        <p15:guide id="13" pos="6336" userDrawn="1">
          <p15:clr>
            <a:srgbClr val="F26B43"/>
          </p15:clr>
        </p15:guide>
        <p15:guide id="14" pos="7301" userDrawn="1">
          <p15:clr>
            <a:srgbClr val="F26B43"/>
          </p15:clr>
        </p15:guide>
        <p15:guide id="15" orient="horz" userDrawn="1">
          <p15:clr>
            <a:srgbClr val="F26B43"/>
          </p15:clr>
        </p15:guide>
        <p15:guide id="16" orient="horz" pos="4320" userDrawn="1">
          <p15:clr>
            <a:srgbClr val="F26B43"/>
          </p15:clr>
        </p15:guide>
        <p15:guide id="17" orient="horz" pos="514" userDrawn="1">
          <p15:clr>
            <a:srgbClr val="F26B43"/>
          </p15:clr>
        </p15:guide>
        <p15:guide id="18" orient="horz" pos="861" userDrawn="1">
          <p15:clr>
            <a:srgbClr val="F26B43"/>
          </p15:clr>
        </p15:guide>
        <p15:guide id="19" orient="horz" pos="1209" userDrawn="1">
          <p15:clr>
            <a:srgbClr val="F26B43"/>
          </p15:clr>
        </p15:guide>
        <p15:guide id="20" orient="horz" pos="1570" userDrawn="1">
          <p15:clr>
            <a:srgbClr val="F26B43"/>
          </p15:clr>
        </p15:guide>
        <p15:guide id="21" orient="horz" pos="1903" userDrawn="1">
          <p15:clr>
            <a:srgbClr val="F26B43"/>
          </p15:clr>
        </p15:guide>
        <p15:guide id="22" orient="horz" pos="2250" userDrawn="1">
          <p15:clr>
            <a:srgbClr val="F26B43"/>
          </p15:clr>
        </p15:guide>
        <p15:guide id="23" orient="horz" pos="2597" userDrawn="1">
          <p15:clr>
            <a:srgbClr val="F26B43"/>
          </p15:clr>
        </p15:guide>
        <p15:guide id="24" orient="horz" pos="2945" userDrawn="1">
          <p15:clr>
            <a:srgbClr val="F26B43"/>
          </p15:clr>
        </p15:guide>
        <p15:guide id="25" orient="horz" pos="3292" userDrawn="1">
          <p15:clr>
            <a:srgbClr val="F26B43"/>
          </p15:clr>
        </p15:guide>
        <p15:guide id="26" orient="horz" pos="3639" userDrawn="1">
          <p15:clr>
            <a:srgbClr val="F26B43"/>
          </p15:clr>
        </p15:guide>
        <p15:guide id="27" orient="horz" pos="3986"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35B07F06-6EA7-7E2D-1EF1-26B024DA7650}"/>
              </a:ext>
            </a:extLst>
          </p:cNvPr>
          <p:cNvSpPr>
            <a:spLocks noGrp="1"/>
          </p:cNvSpPr>
          <p:nvPr>
            <p:ph type="ctrTitle"/>
          </p:nvPr>
        </p:nvSpPr>
        <p:spPr/>
        <p:txBody>
          <a:bodyPr/>
          <a:lstStyle/>
          <a:p>
            <a:r>
              <a:rPr lang="en-GB" noProof="0" dirty="0"/>
              <a:t>Opposition Report</a:t>
            </a:r>
          </a:p>
        </p:txBody>
      </p:sp>
      <p:sp>
        <p:nvSpPr>
          <p:cNvPr id="5" name="Underrubrik 4">
            <a:extLst>
              <a:ext uri="{FF2B5EF4-FFF2-40B4-BE49-F238E27FC236}">
                <a16:creationId xmlns:a16="http://schemas.microsoft.com/office/drawing/2014/main" id="{92A29924-00C9-C549-25FA-02CDD1D96ADA}"/>
              </a:ext>
            </a:extLst>
          </p:cNvPr>
          <p:cNvSpPr>
            <a:spLocks noGrp="1"/>
          </p:cNvSpPr>
          <p:nvPr>
            <p:ph type="subTitle" idx="1"/>
          </p:nvPr>
        </p:nvSpPr>
        <p:spPr/>
        <p:txBody>
          <a:bodyPr/>
          <a:lstStyle/>
          <a:p>
            <a:r>
              <a:rPr lang="en-GB" noProof="0" dirty="0"/>
              <a:t>About group: E	by: </a:t>
            </a:r>
            <a:r>
              <a:rPr lang="en-GB" dirty="0"/>
              <a:t>Nick Röttgers</a:t>
            </a:r>
            <a:endParaRPr lang="en-GB" noProof="0" dirty="0"/>
          </a:p>
        </p:txBody>
      </p:sp>
      <p:sp>
        <p:nvSpPr>
          <p:cNvPr id="2" name="Platshållare för datum 1">
            <a:extLst>
              <a:ext uri="{FF2B5EF4-FFF2-40B4-BE49-F238E27FC236}">
                <a16:creationId xmlns:a16="http://schemas.microsoft.com/office/drawing/2014/main" id="{1582CADA-2BC2-9902-1B68-926F67ACF6A6}"/>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D23441B0-4B2E-31EE-9D0A-00D0B3EAF97B}"/>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C64F952B-E704-2CCE-A27B-45F848D470C8}"/>
              </a:ext>
            </a:extLst>
          </p:cNvPr>
          <p:cNvSpPr>
            <a:spLocks noGrp="1"/>
          </p:cNvSpPr>
          <p:nvPr>
            <p:ph type="sldNum" sz="quarter" idx="12"/>
          </p:nvPr>
        </p:nvSpPr>
        <p:spPr/>
        <p:txBody>
          <a:bodyPr/>
          <a:lstStyle/>
          <a:p>
            <a:fld id="{B716C8F4-20CD-364A-8A8E-DE130115B178}" type="slidenum">
              <a:rPr lang="sv-SE" smtClean="0"/>
              <a:pPr/>
              <a:t>1</a:t>
            </a:fld>
            <a:endParaRPr lang="sv-SE"/>
          </a:p>
        </p:txBody>
      </p:sp>
    </p:spTree>
    <p:extLst>
      <p:ext uri="{BB962C8B-B14F-4D97-AF65-F5344CB8AC3E}">
        <p14:creationId xmlns:p14="http://schemas.microsoft.com/office/powerpoint/2010/main" val="2081227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ubrik 10">
            <a:extLst>
              <a:ext uri="{FF2B5EF4-FFF2-40B4-BE49-F238E27FC236}">
                <a16:creationId xmlns:a16="http://schemas.microsoft.com/office/drawing/2014/main" id="{91AE76C7-E92F-6DC6-5398-3066D6E2685E}"/>
              </a:ext>
            </a:extLst>
          </p:cNvPr>
          <p:cNvSpPr>
            <a:spLocks noGrp="1"/>
          </p:cNvSpPr>
          <p:nvPr>
            <p:ph type="title"/>
          </p:nvPr>
        </p:nvSpPr>
        <p:spPr/>
        <p:txBody>
          <a:bodyPr/>
          <a:lstStyle/>
          <a:p>
            <a:r>
              <a:rPr lang="en-GB" dirty="0"/>
              <a:t>Product</a:t>
            </a:r>
          </a:p>
        </p:txBody>
      </p:sp>
      <p:sp>
        <p:nvSpPr>
          <p:cNvPr id="12" name="Platshållare för text 11">
            <a:extLst>
              <a:ext uri="{FF2B5EF4-FFF2-40B4-BE49-F238E27FC236}">
                <a16:creationId xmlns:a16="http://schemas.microsoft.com/office/drawing/2014/main" id="{A18546BD-6978-DED7-7D3D-BC807DA20223}"/>
              </a:ext>
            </a:extLst>
          </p:cNvPr>
          <p:cNvSpPr>
            <a:spLocks noGrp="1"/>
          </p:cNvSpPr>
          <p:nvPr>
            <p:ph type="body" idx="1"/>
          </p:nvPr>
        </p:nvSpPr>
        <p:spPr/>
        <p:txBody>
          <a:bodyPr/>
          <a:lstStyle/>
          <a:p>
            <a:r>
              <a:rPr lang="en-GB" dirty="0"/>
              <a:t>What product was it? </a:t>
            </a:r>
            <a:r>
              <a:rPr lang="en-GB"/>
              <a:t>Electric Saw</a:t>
            </a:r>
            <a:endParaRPr lang="en-GB" dirty="0"/>
          </a:p>
        </p:txBody>
      </p:sp>
      <p:pic>
        <p:nvPicPr>
          <p:cNvPr id="9" name="Platshållare för bild 8" descr="En bild som visar verktyg, Motordrivet verktyg, borr, elsåg&#10;&#10;AI-genererat innehåll kan vara felaktigt.">
            <a:extLst>
              <a:ext uri="{FF2B5EF4-FFF2-40B4-BE49-F238E27FC236}">
                <a16:creationId xmlns:a16="http://schemas.microsoft.com/office/drawing/2014/main" id="{BD01E5E8-4061-EE7F-7008-542CE05DD5D0}"/>
              </a:ext>
            </a:extLst>
          </p:cNvPr>
          <p:cNvPicPr>
            <a:picLocks noGrp="1" noChangeAspect="1"/>
          </p:cNvPicPr>
          <p:nvPr>
            <p:ph type="pic" sz="quarter" idx="13"/>
          </p:nvPr>
        </p:nvPicPr>
        <p:blipFill>
          <a:blip r:embed="rId2"/>
          <a:srcRect l="1828" r="2659"/>
          <a:stretch/>
        </p:blipFill>
        <p:spPr>
          <a:xfrm>
            <a:off x="5829300" y="0"/>
            <a:ext cx="6572250" cy="6858000"/>
          </a:xfrm>
        </p:spPr>
      </p:pic>
      <p:sp>
        <p:nvSpPr>
          <p:cNvPr id="2" name="Platshållare för datum 1">
            <a:extLst>
              <a:ext uri="{FF2B5EF4-FFF2-40B4-BE49-F238E27FC236}">
                <a16:creationId xmlns:a16="http://schemas.microsoft.com/office/drawing/2014/main" id="{CF3C0B7D-4100-41B5-014C-52B9DEA075F6}"/>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810A6359-2E33-D741-1E0E-066596A0490A}"/>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2DF007A1-BFBB-F9AB-CCAC-4064C33538DB}"/>
              </a:ext>
            </a:extLst>
          </p:cNvPr>
          <p:cNvSpPr>
            <a:spLocks noGrp="1"/>
          </p:cNvSpPr>
          <p:nvPr>
            <p:ph type="sldNum" sz="quarter" idx="12"/>
          </p:nvPr>
        </p:nvSpPr>
        <p:spPr/>
        <p:txBody>
          <a:bodyPr/>
          <a:lstStyle/>
          <a:p>
            <a:fld id="{B716C8F4-20CD-364A-8A8E-DE130115B178}" type="slidenum">
              <a:rPr lang="sv-SE" smtClean="0"/>
              <a:t>2</a:t>
            </a:fld>
            <a:endParaRPr lang="sv-SE"/>
          </a:p>
        </p:txBody>
      </p:sp>
    </p:spTree>
    <p:extLst>
      <p:ext uri="{BB962C8B-B14F-4D97-AF65-F5344CB8AC3E}">
        <p14:creationId xmlns:p14="http://schemas.microsoft.com/office/powerpoint/2010/main" val="26098599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5CCD860F-194B-F663-A3D8-927856EE7D90}"/>
              </a:ext>
            </a:extLst>
          </p:cNvPr>
          <p:cNvSpPr>
            <a:spLocks noGrp="1"/>
          </p:cNvSpPr>
          <p:nvPr>
            <p:ph type="title"/>
          </p:nvPr>
        </p:nvSpPr>
        <p:spPr/>
        <p:txBody>
          <a:bodyPr/>
          <a:lstStyle/>
          <a:p>
            <a:r>
              <a:rPr lang="en-GB" dirty="0"/>
              <a:t>Opposition report template for evaluation</a:t>
            </a:r>
          </a:p>
        </p:txBody>
      </p:sp>
      <p:sp>
        <p:nvSpPr>
          <p:cNvPr id="12" name="Platshållare för text 11">
            <a:extLst>
              <a:ext uri="{FF2B5EF4-FFF2-40B4-BE49-F238E27FC236}">
                <a16:creationId xmlns:a16="http://schemas.microsoft.com/office/drawing/2014/main" id="{48E7DDAD-2228-641C-E2E6-E9B8859E6AB5}"/>
              </a:ext>
            </a:extLst>
          </p:cNvPr>
          <p:cNvSpPr>
            <a:spLocks noGrp="1"/>
          </p:cNvSpPr>
          <p:nvPr>
            <p:ph type="body" idx="1"/>
          </p:nvPr>
        </p:nvSpPr>
        <p:spPr>
          <a:xfrm>
            <a:off x="600074" y="1797111"/>
            <a:ext cx="10990263" cy="319971"/>
          </a:xfrm>
        </p:spPr>
        <p:txBody>
          <a:bodyPr/>
          <a:lstStyle/>
          <a:p>
            <a:r>
              <a:rPr lang="en-GB" sz="1400" dirty="0"/>
              <a:t>This opposition template provides structured feedback. Replace the text </a:t>
            </a:r>
            <a:r>
              <a:rPr lang="en-GB" sz="1400"/>
              <a:t>below or </a:t>
            </a:r>
            <a:r>
              <a:rPr lang="en-GB" sz="1400" dirty="0"/>
              <a:t>add slides as needed for a thorough evaluation.</a:t>
            </a:r>
            <a:endParaRPr lang="en-GB" sz="1400" i="1" dirty="0"/>
          </a:p>
        </p:txBody>
      </p:sp>
      <p:sp>
        <p:nvSpPr>
          <p:cNvPr id="14" name="Platshållare för text 13">
            <a:extLst>
              <a:ext uri="{FF2B5EF4-FFF2-40B4-BE49-F238E27FC236}">
                <a16:creationId xmlns:a16="http://schemas.microsoft.com/office/drawing/2014/main" id="{153CFBF2-4047-26A9-098B-43890EB2BBB4}"/>
              </a:ext>
            </a:extLst>
          </p:cNvPr>
          <p:cNvSpPr>
            <a:spLocks noGrp="1"/>
          </p:cNvSpPr>
          <p:nvPr>
            <p:ph sz="half" idx="2"/>
          </p:nvPr>
        </p:nvSpPr>
        <p:spPr/>
        <p:txBody>
          <a:bodyPr vert="horz" lIns="91440" tIns="45720" rIns="91440" bIns="45720" rtlCol="0" anchor="t">
            <a:noAutofit/>
          </a:bodyPr>
          <a:lstStyle/>
          <a:p>
            <a:pPr marL="0" indent="0">
              <a:buNone/>
            </a:pPr>
            <a:r>
              <a:rPr lang="en-GB" sz="1400" b="1" dirty="0"/>
              <a:t>Key strengths</a:t>
            </a:r>
          </a:p>
          <a:p>
            <a:pPr marL="342900" indent="-342900">
              <a:buFont typeface="Arial" panose="020B0604020202020204" pitchFamily="34" charset="0"/>
              <a:buChar char="•"/>
            </a:pPr>
            <a:r>
              <a:rPr lang="en-GB" sz="1200" i="1" dirty="0"/>
              <a:t>The group applied all three line balancing methods and compared them. They developed a hybrid solution, which incorporates ergonomic grouping and automation.</a:t>
            </a:r>
          </a:p>
          <a:p>
            <a:pPr marL="342900" indent="-342900">
              <a:buFont typeface="Arial" panose="020B0604020202020204" pitchFamily="34" charset="0"/>
              <a:buChar char="•"/>
            </a:pPr>
            <a:r>
              <a:rPr lang="en-GB" sz="1200" i="1" dirty="0"/>
              <a:t>The group provided detailed workstation descriptions and visualizations and explained their thoughts well in the text. Use of automation at the stations has been well justified</a:t>
            </a:r>
          </a:p>
          <a:p>
            <a:pPr marL="342900" indent="-342900">
              <a:buFont typeface="Arial" panose="020B0604020202020204" pitchFamily="34" charset="0"/>
              <a:buChar char="•"/>
            </a:pPr>
            <a:r>
              <a:rPr lang="en-GB" sz="1200" i="1" dirty="0"/>
              <a:t>Challenges like the high process time in Op 33 have been solved well through automation and dividing into sub processes. Also the group included a quality check in their operations. Innovative is also that design improvements have been developed based on own experience which makes their motivations well understandable as a reader</a:t>
            </a:r>
            <a:endParaRPr lang="en-GB" sz="1400" i="1" dirty="0"/>
          </a:p>
          <a:p>
            <a:pPr marL="342900" indent="-342900">
              <a:buFont typeface="Arial" panose="020B0604020202020204" pitchFamily="34" charset="0"/>
              <a:buChar char="•"/>
            </a:pPr>
            <a:r>
              <a:rPr lang="en-GB" sz="1200" i="1" dirty="0"/>
              <a:t>The group justified tool selection in the station design and automation sections with external references and cycle time improvements. The U-shaped layout was also rationalized efficiently</a:t>
            </a:r>
          </a:p>
          <a:p>
            <a:pPr marL="342900" indent="-342900">
              <a:buFont typeface="Arial" panose="020B0604020202020204" pitchFamily="34" charset="0"/>
              <a:buChar char="•"/>
            </a:pPr>
            <a:r>
              <a:rPr lang="en-GB" sz="1200" i="1" noProof="1"/>
              <a:t>Report structure flows well across sections and the fact that there is no </a:t>
            </a:r>
            <a:r>
              <a:rPr lang="en-GB" sz="1200" noProof="1"/>
              <a:t>contradictory information indicates strong collaboration and shared responsibility for the different project work areas.</a:t>
            </a:r>
            <a:endParaRPr lang="en-GB" sz="1400" i="1" noProof="1"/>
          </a:p>
        </p:txBody>
      </p:sp>
      <p:sp>
        <p:nvSpPr>
          <p:cNvPr id="15" name="Platshållare för text 14">
            <a:extLst>
              <a:ext uri="{FF2B5EF4-FFF2-40B4-BE49-F238E27FC236}">
                <a16:creationId xmlns:a16="http://schemas.microsoft.com/office/drawing/2014/main" id="{B4036D39-46A2-B892-5123-21B4F6188E2B}"/>
              </a:ext>
            </a:extLst>
          </p:cNvPr>
          <p:cNvSpPr>
            <a:spLocks noGrp="1"/>
          </p:cNvSpPr>
          <p:nvPr>
            <p:ph sz="quarter" idx="4"/>
          </p:nvPr>
        </p:nvSpPr>
        <p:spPr/>
        <p:txBody>
          <a:bodyPr/>
          <a:lstStyle/>
          <a:p>
            <a:pPr marL="0" indent="0">
              <a:buNone/>
            </a:pPr>
            <a:r>
              <a:rPr lang="en-GB" sz="1400" b="1" dirty="0"/>
              <a:t>Areas for improvement</a:t>
            </a:r>
          </a:p>
          <a:p>
            <a:pPr marL="342900" marR="0" lvl="0" indent="-342900" algn="l" defTabSz="914400" rtl="0" eaLnBrk="1" fontAlgn="auto" latinLnBrk="0" hangingPunct="1">
              <a:lnSpc>
                <a:spcPct val="90000"/>
              </a:lnSpc>
              <a:spcBef>
                <a:spcPts val="1000"/>
              </a:spcBef>
              <a:spcAft>
                <a:spcPts val="0"/>
              </a:spcAft>
              <a:buClr>
                <a:srgbClr val="004791"/>
              </a:buClr>
              <a:buSzTx/>
              <a:buFont typeface="Arial" panose="020B0604020202020204" pitchFamily="34" charset="0"/>
              <a:buChar char="•"/>
              <a:tabLst/>
              <a:defRPr/>
            </a:pPr>
            <a:r>
              <a:rPr lang="en-GB" sz="1200" i="1" dirty="0"/>
              <a:t>Some figures in Chapter 4 lack justification, such as the assumed demand of 100,000 units/year. This assumption could be strengthened by supporting it with market data.</a:t>
            </a:r>
          </a:p>
          <a:p>
            <a:pPr marL="342900" marR="0" lvl="0" indent="-342900" algn="l" defTabSz="914400" rtl="0" eaLnBrk="1" fontAlgn="auto" latinLnBrk="0" hangingPunct="1">
              <a:lnSpc>
                <a:spcPct val="90000"/>
              </a:lnSpc>
              <a:spcBef>
                <a:spcPts val="1000"/>
              </a:spcBef>
              <a:spcAft>
                <a:spcPts val="0"/>
              </a:spcAft>
              <a:buClr>
                <a:srgbClr val="004791"/>
              </a:buClr>
              <a:buSzTx/>
              <a:buFont typeface="Arial" panose="020B0604020202020204" pitchFamily="34" charset="0"/>
              <a:buChar char="•"/>
              <a:tabLst/>
              <a:defRPr/>
            </a:pPr>
            <a:r>
              <a:rPr lang="en-GB" sz="1200" i="1" dirty="0">
                <a:solidFill>
                  <a:srgbClr val="000000"/>
                </a:solidFill>
                <a:latin typeface="Figtree" panose="020F0502020204030204"/>
              </a:rPr>
              <a:t>The group mentions grouping based on ergonomics within line balancing but the actual ergonomic assessment lacks specifics and is hard to follow as a reader.</a:t>
            </a:r>
          </a:p>
          <a:p>
            <a:pPr marL="342900" marR="0" lvl="0" indent="-342900" algn="l" defTabSz="914400" rtl="0" eaLnBrk="1" fontAlgn="auto" latinLnBrk="0" hangingPunct="1">
              <a:lnSpc>
                <a:spcPct val="90000"/>
              </a:lnSpc>
              <a:spcBef>
                <a:spcPts val="1000"/>
              </a:spcBef>
              <a:spcAft>
                <a:spcPts val="0"/>
              </a:spcAft>
              <a:buClr>
                <a:srgbClr val="004791"/>
              </a:buClr>
              <a:buSzTx/>
              <a:buFont typeface="Arial" panose="020B0604020202020204" pitchFamily="34" charset="0"/>
              <a:buChar char="•"/>
              <a:tabLst/>
              <a:defRPr/>
            </a:pPr>
            <a:r>
              <a:rPr lang="en-GB" sz="1200" i="1" dirty="0">
                <a:solidFill>
                  <a:srgbClr val="000000"/>
                </a:solidFill>
                <a:latin typeface="Figtree" panose="020F0502020204030204"/>
              </a:rPr>
              <a:t>In line balancing section, process 33 has a time of 90 seconds, exceeding the available station time. However, Kilbridge and RPW divide it into three sub-processes, while LCR treats it as two. An explanation for the splitting approach would be helpful.</a:t>
            </a:r>
          </a:p>
          <a:p>
            <a:pPr marL="342900" marR="0" lvl="0" indent="-342900" algn="l" defTabSz="914400" rtl="0" eaLnBrk="1" fontAlgn="auto" latinLnBrk="0" hangingPunct="1">
              <a:lnSpc>
                <a:spcPct val="90000"/>
              </a:lnSpc>
              <a:spcBef>
                <a:spcPts val="1000"/>
              </a:spcBef>
              <a:spcAft>
                <a:spcPts val="0"/>
              </a:spcAft>
              <a:buClr>
                <a:srgbClr val="004791"/>
              </a:buClr>
              <a:buSzTx/>
              <a:buFont typeface="Arial" panose="020B0604020202020204" pitchFamily="34" charset="0"/>
              <a:buChar char="•"/>
              <a:tabLst/>
              <a:defRPr/>
            </a:pPr>
            <a:r>
              <a:rPr lang="en-GB" sz="1200" i="1" dirty="0">
                <a:solidFill>
                  <a:srgbClr val="000000"/>
                </a:solidFill>
                <a:latin typeface="Figtree" panose="020F0502020204030204"/>
              </a:rPr>
              <a:t>Chapter 4.e should briefly justify why RPW was chosen. For example based on efficiency, utilization, etc.</a:t>
            </a:r>
          </a:p>
        </p:txBody>
      </p:sp>
      <p:sp>
        <p:nvSpPr>
          <p:cNvPr id="2" name="Platshållare för datum 1">
            <a:extLst>
              <a:ext uri="{FF2B5EF4-FFF2-40B4-BE49-F238E27FC236}">
                <a16:creationId xmlns:a16="http://schemas.microsoft.com/office/drawing/2014/main" id="{86FF07CA-499E-A2AB-3578-404CBAA8C800}"/>
              </a:ext>
            </a:extLst>
          </p:cNvPr>
          <p:cNvSpPr>
            <a:spLocks noGrp="1"/>
          </p:cNvSpPr>
          <p:nvPr>
            <p:ph type="dt" sz="half" idx="10"/>
          </p:nvPr>
        </p:nvSpPr>
        <p:spPr/>
        <p:txBody>
          <a:bodyPr/>
          <a:lstStyle/>
          <a:p>
            <a:r>
              <a:rPr lang="sv-SE" dirty="0"/>
              <a:t>2025-04-08</a:t>
            </a:r>
          </a:p>
        </p:txBody>
      </p:sp>
      <p:sp>
        <p:nvSpPr>
          <p:cNvPr id="3" name="Platshållare för sidfot 2">
            <a:extLst>
              <a:ext uri="{FF2B5EF4-FFF2-40B4-BE49-F238E27FC236}">
                <a16:creationId xmlns:a16="http://schemas.microsoft.com/office/drawing/2014/main" id="{F0526DBA-4F34-F7A7-D0EA-BA064EA8B42D}"/>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FC0A52FF-06BC-7944-7B70-DE1399BD8682}"/>
              </a:ext>
            </a:extLst>
          </p:cNvPr>
          <p:cNvSpPr>
            <a:spLocks noGrp="1"/>
          </p:cNvSpPr>
          <p:nvPr>
            <p:ph type="sldNum" sz="quarter" idx="12"/>
          </p:nvPr>
        </p:nvSpPr>
        <p:spPr/>
        <p:txBody>
          <a:bodyPr/>
          <a:lstStyle/>
          <a:p>
            <a:fld id="{B716C8F4-20CD-364A-8A8E-DE130115B178}" type="slidenum">
              <a:rPr lang="sv-SE" smtClean="0"/>
              <a:t>3</a:t>
            </a:fld>
            <a:endParaRPr lang="sv-SE"/>
          </a:p>
        </p:txBody>
      </p:sp>
    </p:spTree>
    <p:extLst>
      <p:ext uri="{BB962C8B-B14F-4D97-AF65-F5344CB8AC3E}">
        <p14:creationId xmlns:p14="http://schemas.microsoft.com/office/powerpoint/2010/main" val="1625396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25DABB2-D14F-C6FF-DD7F-E67F77B1DAB8}"/>
              </a:ext>
            </a:extLst>
          </p:cNvPr>
          <p:cNvSpPr>
            <a:spLocks noGrp="1"/>
          </p:cNvSpPr>
          <p:nvPr>
            <p:ph type="title"/>
          </p:nvPr>
        </p:nvSpPr>
        <p:spPr/>
        <p:txBody>
          <a:bodyPr/>
          <a:lstStyle/>
          <a:p>
            <a:r>
              <a:rPr lang="en-GB" dirty="0"/>
              <a:t>Opposition report template for evaluation</a:t>
            </a:r>
          </a:p>
        </p:txBody>
      </p:sp>
      <p:sp>
        <p:nvSpPr>
          <p:cNvPr id="7" name="Platshållare för datum 6">
            <a:extLst>
              <a:ext uri="{FF2B5EF4-FFF2-40B4-BE49-F238E27FC236}">
                <a16:creationId xmlns:a16="http://schemas.microsoft.com/office/drawing/2014/main" id="{057F8CF9-AF24-9851-243F-5751651A92BF}"/>
              </a:ext>
            </a:extLst>
          </p:cNvPr>
          <p:cNvSpPr>
            <a:spLocks noGrp="1"/>
          </p:cNvSpPr>
          <p:nvPr>
            <p:ph type="dt" sz="half" idx="10"/>
          </p:nvPr>
        </p:nvSpPr>
        <p:spPr/>
        <p:txBody>
          <a:bodyPr/>
          <a:lstStyle/>
          <a:p>
            <a:r>
              <a:rPr lang="sv-SE"/>
              <a:t>2025-04-08</a:t>
            </a:r>
          </a:p>
        </p:txBody>
      </p:sp>
      <p:sp>
        <p:nvSpPr>
          <p:cNvPr id="8" name="Platshållare för sidfot 7">
            <a:extLst>
              <a:ext uri="{FF2B5EF4-FFF2-40B4-BE49-F238E27FC236}">
                <a16:creationId xmlns:a16="http://schemas.microsoft.com/office/drawing/2014/main" id="{76C5D7F9-E258-EA04-431A-F3C0EF8E3022}"/>
              </a:ext>
            </a:extLst>
          </p:cNvPr>
          <p:cNvSpPr>
            <a:spLocks noGrp="1"/>
          </p:cNvSpPr>
          <p:nvPr>
            <p:ph type="ftr" sz="quarter" idx="11"/>
          </p:nvPr>
        </p:nvSpPr>
        <p:spPr/>
        <p:txBody>
          <a:bodyPr/>
          <a:lstStyle/>
          <a:p>
            <a:r>
              <a:rPr lang="sv-SE"/>
              <a:t>Fabio Marco Monetti</a:t>
            </a:r>
          </a:p>
        </p:txBody>
      </p:sp>
      <p:sp>
        <p:nvSpPr>
          <p:cNvPr id="9" name="Platshållare för bildnummer 8">
            <a:extLst>
              <a:ext uri="{FF2B5EF4-FFF2-40B4-BE49-F238E27FC236}">
                <a16:creationId xmlns:a16="http://schemas.microsoft.com/office/drawing/2014/main" id="{80D9EB42-E19A-D390-3146-B4260760ED66}"/>
              </a:ext>
            </a:extLst>
          </p:cNvPr>
          <p:cNvSpPr>
            <a:spLocks noGrp="1"/>
          </p:cNvSpPr>
          <p:nvPr>
            <p:ph type="sldNum" sz="quarter" idx="12"/>
          </p:nvPr>
        </p:nvSpPr>
        <p:spPr/>
        <p:txBody>
          <a:bodyPr/>
          <a:lstStyle/>
          <a:p>
            <a:fld id="{B716C8F4-20CD-364A-8A8E-DE130115B178}" type="slidenum">
              <a:rPr lang="sv-SE" smtClean="0"/>
              <a:t>4</a:t>
            </a:fld>
            <a:endParaRPr lang="sv-SE"/>
          </a:p>
        </p:txBody>
      </p:sp>
      <p:sp>
        <p:nvSpPr>
          <p:cNvPr id="10" name="Platshållare för text 14">
            <a:extLst>
              <a:ext uri="{FF2B5EF4-FFF2-40B4-BE49-F238E27FC236}">
                <a16:creationId xmlns:a16="http://schemas.microsoft.com/office/drawing/2014/main" id="{22FDE69D-AA47-485E-2877-992BD49DF932}"/>
              </a:ext>
            </a:extLst>
          </p:cNvPr>
          <p:cNvSpPr txBox="1">
            <a:spLocks/>
          </p:cNvSpPr>
          <p:nvPr/>
        </p:nvSpPr>
        <p:spPr>
          <a:xfrm>
            <a:off x="600075" y="2179163"/>
            <a:ext cx="5314950" cy="414861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400" b="1" dirty="0"/>
              <a:t>Assessment of implementation and results</a:t>
            </a:r>
            <a:endParaRPr lang="en-GB" sz="1600" b="1" dirty="0"/>
          </a:p>
          <a:p>
            <a:pPr marL="342900" indent="-342900"/>
            <a:r>
              <a:rPr lang="en-GB" sz="1200" i="1" noProof="1"/>
              <a:t>In the exploded views, the group mentions the model isn't exactly their product. Including a source reference would add clarity and credibility.</a:t>
            </a:r>
          </a:p>
          <a:p>
            <a:pPr marL="342900" indent="-342900"/>
            <a:r>
              <a:rPr lang="en-GB" sz="1200" i="1" noProof="1"/>
              <a:t>The node diagram could be better structured, as the overlapping connections make it difficult to follow the relationships clearly.</a:t>
            </a:r>
          </a:p>
          <a:p>
            <a:pPr marL="342900" indent="-342900"/>
            <a:r>
              <a:rPr lang="en-GB" sz="1200" i="1" noProof="1"/>
              <a:t>In the DFA section, calculating the index would have helped illustrate the product’s assembly efficiency. It would also provide a more reliable basis for your suggested improvements, as you could calculate the index their as well.</a:t>
            </a:r>
          </a:p>
          <a:p>
            <a:pPr marL="342900" indent="-342900"/>
            <a:r>
              <a:rPr lang="en-GB" sz="1200" i="1" noProof="1"/>
              <a:t>Since automation aspects were considered, it could be worth including a DFA for automatic assembly. As this is a draft, the group may already plan to add it.</a:t>
            </a:r>
          </a:p>
        </p:txBody>
      </p:sp>
      <p:sp>
        <p:nvSpPr>
          <p:cNvPr id="11" name="Platshållare för text 14">
            <a:extLst>
              <a:ext uri="{FF2B5EF4-FFF2-40B4-BE49-F238E27FC236}">
                <a16:creationId xmlns:a16="http://schemas.microsoft.com/office/drawing/2014/main" id="{E32B1983-D567-B2EE-67F0-C3526F8CA604}"/>
              </a:ext>
            </a:extLst>
          </p:cNvPr>
          <p:cNvSpPr txBox="1">
            <a:spLocks/>
          </p:cNvSpPr>
          <p:nvPr/>
        </p:nvSpPr>
        <p:spPr>
          <a:xfrm>
            <a:off x="6275388" y="2179163"/>
            <a:ext cx="5314950" cy="414861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400" b="1" dirty="0"/>
              <a:t>Report and presentation</a:t>
            </a:r>
          </a:p>
          <a:p>
            <a:pPr marL="342900" indent="-342900"/>
            <a:r>
              <a:rPr lang="en-GB" sz="1200" i="1" noProof="1"/>
              <a:t>The report follows the courses expected format and has a flow. Chapter titles and progression make sense</a:t>
            </a:r>
          </a:p>
          <a:p>
            <a:pPr marL="342900" indent="-342900"/>
            <a:r>
              <a:rPr lang="en-GB" sz="1200" i="1" noProof="1"/>
              <a:t>Chapter 1 contains many technical details before I as a reader could get a good enough picture of it. A brief project background would help provide context and serve as a clearer starting point.</a:t>
            </a:r>
          </a:p>
          <a:p>
            <a:pPr marL="342900" indent="-342900"/>
            <a:r>
              <a:rPr lang="en-GB" sz="1200" i="1" noProof="1"/>
              <a:t>Some figures and tables are included without being referenced in the text. A brief description of their content would improve clarity.</a:t>
            </a:r>
          </a:p>
          <a:p>
            <a:pPr marL="342900" indent="-342900"/>
            <a:r>
              <a:rPr lang="en-GB" sz="1200" i="1" noProof="1"/>
              <a:t>The economic analysis is well done and directly connects to the findings from the previous chapters.</a:t>
            </a:r>
          </a:p>
        </p:txBody>
      </p:sp>
    </p:spTree>
    <p:extLst>
      <p:ext uri="{BB962C8B-B14F-4D97-AF65-F5344CB8AC3E}">
        <p14:creationId xmlns:p14="http://schemas.microsoft.com/office/powerpoint/2010/main" val="35902181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ubrik 15">
            <a:extLst>
              <a:ext uri="{FF2B5EF4-FFF2-40B4-BE49-F238E27FC236}">
                <a16:creationId xmlns:a16="http://schemas.microsoft.com/office/drawing/2014/main" id="{EDB1ABA8-EB76-C7ED-C219-43978D048B19}"/>
              </a:ext>
            </a:extLst>
          </p:cNvPr>
          <p:cNvSpPr>
            <a:spLocks noGrp="1"/>
          </p:cNvSpPr>
          <p:nvPr>
            <p:ph type="title"/>
          </p:nvPr>
        </p:nvSpPr>
        <p:spPr/>
        <p:txBody>
          <a:bodyPr/>
          <a:lstStyle/>
          <a:p>
            <a:r>
              <a:rPr lang="en-GB" dirty="0"/>
              <a:t>Questions for discussion and suggestions</a:t>
            </a:r>
          </a:p>
        </p:txBody>
      </p:sp>
      <p:sp>
        <p:nvSpPr>
          <p:cNvPr id="17" name="Platshållare för text 16">
            <a:extLst>
              <a:ext uri="{FF2B5EF4-FFF2-40B4-BE49-F238E27FC236}">
                <a16:creationId xmlns:a16="http://schemas.microsoft.com/office/drawing/2014/main" id="{0019951D-B116-18DD-ACFA-2117D098B9E5}"/>
              </a:ext>
            </a:extLst>
          </p:cNvPr>
          <p:cNvSpPr>
            <a:spLocks noGrp="1"/>
          </p:cNvSpPr>
          <p:nvPr>
            <p:ph type="body" idx="1"/>
          </p:nvPr>
        </p:nvSpPr>
        <p:spPr/>
        <p:txBody>
          <a:bodyPr/>
          <a:lstStyle/>
          <a:p>
            <a:r>
              <a:rPr lang="en-GB" dirty="0"/>
              <a:t>List 2-4 questions to discuss during opposition</a:t>
            </a:r>
          </a:p>
        </p:txBody>
      </p:sp>
      <p:sp>
        <p:nvSpPr>
          <p:cNvPr id="18" name="Platshållare för innehåll 17">
            <a:extLst>
              <a:ext uri="{FF2B5EF4-FFF2-40B4-BE49-F238E27FC236}">
                <a16:creationId xmlns:a16="http://schemas.microsoft.com/office/drawing/2014/main" id="{BFADCE34-FBC0-9930-E176-7725C41B8815}"/>
              </a:ext>
            </a:extLst>
          </p:cNvPr>
          <p:cNvSpPr>
            <a:spLocks noGrp="1"/>
          </p:cNvSpPr>
          <p:nvPr>
            <p:ph sz="half" idx="2"/>
          </p:nvPr>
        </p:nvSpPr>
        <p:spPr>
          <a:xfrm>
            <a:off x="600075" y="2179166"/>
            <a:ext cx="5314950" cy="2809214"/>
          </a:xfrm>
        </p:spPr>
        <p:txBody>
          <a:bodyPr/>
          <a:lstStyle/>
          <a:p>
            <a:pPr marL="457200" indent="-457200">
              <a:buFont typeface="+mj-lt"/>
              <a:buAutoNum type="arabicPeriod"/>
            </a:pPr>
            <a:r>
              <a:rPr lang="en-GB" sz="1200" i="1" noProof="1"/>
              <a:t>You applied multiple line balancing methods and then customized the final solution. What were the key factors that led you to combine RPW with ergonomic grouping?</a:t>
            </a:r>
          </a:p>
          <a:p>
            <a:pPr marL="457200" indent="-457200">
              <a:buFont typeface="+mj-lt"/>
              <a:buAutoNum type="arabicPeriod"/>
            </a:pPr>
            <a:r>
              <a:rPr lang="en-GB" sz="1200" i="1" noProof="1"/>
              <a:t>How did you evaluate the effectiveness of the U-shaped layout for your assembly line compared to alternatives? What advantages did you prioritize?</a:t>
            </a:r>
          </a:p>
          <a:p>
            <a:pPr marL="457200" indent="-457200">
              <a:buFont typeface="+mj-lt"/>
              <a:buAutoNum type="arabicPeriod"/>
            </a:pPr>
            <a:r>
              <a:rPr lang="en-GB" sz="1200" i="1" noProof="1"/>
              <a:t>What advantages did you see in using a fixture that moves with the product through the line, instead of a fixed fixture at each station?</a:t>
            </a:r>
          </a:p>
        </p:txBody>
      </p:sp>
      <p:sp>
        <p:nvSpPr>
          <p:cNvPr id="19" name="Platshållare för text 18">
            <a:extLst>
              <a:ext uri="{FF2B5EF4-FFF2-40B4-BE49-F238E27FC236}">
                <a16:creationId xmlns:a16="http://schemas.microsoft.com/office/drawing/2014/main" id="{2968670B-785E-B6E9-E695-E35A0ED2EE85}"/>
              </a:ext>
            </a:extLst>
          </p:cNvPr>
          <p:cNvSpPr>
            <a:spLocks noGrp="1"/>
          </p:cNvSpPr>
          <p:nvPr>
            <p:ph type="body" sz="quarter" idx="3"/>
          </p:nvPr>
        </p:nvSpPr>
        <p:spPr/>
        <p:txBody>
          <a:bodyPr/>
          <a:lstStyle/>
          <a:p>
            <a:r>
              <a:rPr lang="en-GB" dirty="0"/>
              <a:t>Provide constructive recommendations</a:t>
            </a:r>
          </a:p>
        </p:txBody>
      </p:sp>
      <p:sp>
        <p:nvSpPr>
          <p:cNvPr id="20" name="Platshållare för innehåll 19">
            <a:extLst>
              <a:ext uri="{FF2B5EF4-FFF2-40B4-BE49-F238E27FC236}">
                <a16:creationId xmlns:a16="http://schemas.microsoft.com/office/drawing/2014/main" id="{4F3E8E88-4C05-A9ED-A3A9-45390399CCD5}"/>
              </a:ext>
            </a:extLst>
          </p:cNvPr>
          <p:cNvSpPr>
            <a:spLocks noGrp="1"/>
          </p:cNvSpPr>
          <p:nvPr>
            <p:ph sz="quarter" idx="4"/>
          </p:nvPr>
        </p:nvSpPr>
        <p:spPr>
          <a:xfrm>
            <a:off x="6275388" y="2179164"/>
            <a:ext cx="5314950" cy="2809214"/>
          </a:xfrm>
        </p:spPr>
        <p:txBody>
          <a:bodyPr/>
          <a:lstStyle/>
          <a:p>
            <a:r>
              <a:rPr lang="en-GB" sz="1200" b="1" i="0" u="none" strike="noStrike" noProof="1">
                <a:solidFill>
                  <a:srgbClr val="000000"/>
                </a:solidFill>
                <a:effectLst/>
              </a:rPr>
              <a:t>Integrate visuals more clearly into the text</a:t>
            </a:r>
            <a:br>
              <a:rPr lang="en-GB" sz="1100" noProof="1"/>
            </a:br>
            <a:r>
              <a:rPr lang="en-GB" sz="1200" i="1" noProof="1"/>
              <a:t>Many figures and tables are useful, but some are inserted without explanation. Briefly introducing each visual in the text and summarizing what it shows would improve clarity and help the reader follow your logic.</a:t>
            </a:r>
          </a:p>
          <a:p>
            <a:r>
              <a:rPr lang="en-GB" sz="1200" b="1" noProof="1">
                <a:solidFill>
                  <a:srgbClr val="000000"/>
                </a:solidFill>
              </a:rPr>
              <a:t>B</a:t>
            </a:r>
            <a:r>
              <a:rPr lang="en-GB" sz="1200" b="1" i="0" u="none" strike="noStrike" noProof="1">
                <a:solidFill>
                  <a:srgbClr val="000000"/>
                </a:solidFill>
                <a:effectLst/>
              </a:rPr>
              <a:t>asic ergonomic reasoning to workstation design</a:t>
            </a:r>
            <a:br>
              <a:rPr lang="en-GB" sz="1200" noProof="1"/>
            </a:br>
            <a:r>
              <a:rPr lang="en-GB" sz="1200" i="1" noProof="1"/>
              <a:t>Your ergonomic grouping is a great idea. To strengthen it, consider referencing basic ergonomic principles to support your grouping choices and workstation layout.</a:t>
            </a:r>
          </a:p>
          <a:p>
            <a:r>
              <a:rPr lang="en-GB" sz="1200" b="1" i="0" u="none" strike="noStrike" noProof="1">
                <a:solidFill>
                  <a:srgbClr val="000000"/>
                </a:solidFill>
                <a:effectLst/>
              </a:rPr>
              <a:t>Structure economic comparisons more transparently</a:t>
            </a:r>
            <a:br>
              <a:rPr lang="en-GB" sz="1100" noProof="1"/>
            </a:br>
            <a:r>
              <a:rPr lang="en-GB" sz="1200" i="1" noProof="1"/>
              <a:t>The economic section presents meaningful content. In the final version, consider adding a clearer breakdown comparing manual vs. automated time, cost per unit, or return on investment to support your conclusions.</a:t>
            </a:r>
          </a:p>
        </p:txBody>
      </p:sp>
      <p:sp>
        <p:nvSpPr>
          <p:cNvPr id="3" name="textruta 2">
            <a:extLst>
              <a:ext uri="{FF2B5EF4-FFF2-40B4-BE49-F238E27FC236}">
                <a16:creationId xmlns:a16="http://schemas.microsoft.com/office/drawing/2014/main" id="{8456C745-A707-6512-171F-9FBD1AAB526C}"/>
              </a:ext>
            </a:extLst>
          </p:cNvPr>
          <p:cNvSpPr txBox="1"/>
          <p:nvPr/>
        </p:nvSpPr>
        <p:spPr>
          <a:xfrm>
            <a:off x="600076" y="5127170"/>
            <a:ext cx="10990262" cy="923330"/>
          </a:xfrm>
          <a:prstGeom prst="rect">
            <a:avLst/>
          </a:prstGeom>
          <a:noFill/>
        </p:spPr>
        <p:txBody>
          <a:bodyPr wrap="square" rtlCol="0">
            <a:spAutoFit/>
          </a:bodyPr>
          <a:lstStyle/>
          <a:p>
            <a:pPr marL="285750" indent="-285750">
              <a:buFont typeface="Arial" panose="020B0604020202020204" pitchFamily="34" charset="0"/>
              <a:buChar char="•"/>
            </a:pPr>
            <a:r>
              <a:rPr lang="en-GB" dirty="0"/>
              <a:t>Final verdict </a:t>
            </a:r>
            <a:r>
              <a:rPr lang="en-GB" sz="1200" i="1" dirty="0"/>
              <a:t>(provide a final comment summarising your overall impression of the project report)</a:t>
            </a:r>
            <a:r>
              <a:rPr lang="en-GB" i="1" dirty="0"/>
              <a:t>.</a:t>
            </a:r>
          </a:p>
          <a:p>
            <a:endParaRPr lang="en-GB" sz="1200" i="1" dirty="0">
              <a:solidFill>
                <a:schemeClr val="accent1"/>
              </a:solidFill>
            </a:endParaRPr>
          </a:p>
          <a:p>
            <a:r>
              <a:rPr lang="en-GB" sz="1200" i="1" noProof="1"/>
              <a:t>The report shows a good overall understanding of the assembly process, with well thought-out solutions like the station design and automation choices. It is a solid draft with solid technical depth, and with some clearer explanations and visual integration, it is on track to becoming a good final report.</a:t>
            </a:r>
          </a:p>
        </p:txBody>
      </p:sp>
      <p:sp>
        <p:nvSpPr>
          <p:cNvPr id="2" name="Platshållare för datum 1">
            <a:extLst>
              <a:ext uri="{FF2B5EF4-FFF2-40B4-BE49-F238E27FC236}">
                <a16:creationId xmlns:a16="http://schemas.microsoft.com/office/drawing/2014/main" id="{7558EF84-995A-A92F-6F00-1FF18DFD034F}"/>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667A9359-8A61-67FF-675B-DC2FE774210B}"/>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AEDC0D2F-8A90-3817-D08B-3AC4A468C4C0}"/>
              </a:ext>
            </a:extLst>
          </p:cNvPr>
          <p:cNvSpPr>
            <a:spLocks noGrp="1"/>
          </p:cNvSpPr>
          <p:nvPr>
            <p:ph type="sldNum" sz="quarter" idx="12"/>
          </p:nvPr>
        </p:nvSpPr>
        <p:spPr/>
        <p:txBody>
          <a:bodyPr/>
          <a:lstStyle/>
          <a:p>
            <a:fld id="{B716C8F4-20CD-364A-8A8E-DE130115B178}" type="slidenum">
              <a:rPr lang="sv-SE" smtClean="0"/>
              <a:t>5</a:t>
            </a:fld>
            <a:endParaRPr lang="sv-SE"/>
          </a:p>
        </p:txBody>
      </p:sp>
    </p:spTree>
    <p:extLst>
      <p:ext uri="{BB962C8B-B14F-4D97-AF65-F5344CB8AC3E}">
        <p14:creationId xmlns:p14="http://schemas.microsoft.com/office/powerpoint/2010/main" val="2162788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80392E96-4F12-CE6A-2445-DFAFE6BF0269}"/>
              </a:ext>
            </a:extLst>
          </p:cNvPr>
          <p:cNvSpPr>
            <a:spLocks noGrp="1"/>
          </p:cNvSpPr>
          <p:nvPr>
            <p:ph type="dt" sz="half" idx="10"/>
          </p:nvPr>
        </p:nvSpPr>
        <p:spPr/>
        <p:txBody>
          <a:bodyPr/>
          <a:lstStyle/>
          <a:p>
            <a:r>
              <a:rPr lang="sv-SE"/>
              <a:t>2025-04-08</a:t>
            </a:r>
            <a:endParaRPr lang="sv-SE" dirty="0"/>
          </a:p>
        </p:txBody>
      </p:sp>
      <p:sp>
        <p:nvSpPr>
          <p:cNvPr id="3" name="Platshållare för sidfot 2">
            <a:extLst>
              <a:ext uri="{FF2B5EF4-FFF2-40B4-BE49-F238E27FC236}">
                <a16:creationId xmlns:a16="http://schemas.microsoft.com/office/drawing/2014/main" id="{1B24EC37-1C41-3D4A-7519-BE35E91C2328}"/>
              </a:ext>
            </a:extLst>
          </p:cNvPr>
          <p:cNvSpPr>
            <a:spLocks noGrp="1"/>
          </p:cNvSpPr>
          <p:nvPr>
            <p:ph type="ftr" sz="quarter" idx="11"/>
          </p:nvPr>
        </p:nvSpPr>
        <p:spPr/>
        <p:txBody>
          <a:bodyPr/>
          <a:lstStyle/>
          <a:p>
            <a:r>
              <a:rPr lang="sv-SE"/>
              <a:t>Fabio Marco Monetti</a:t>
            </a:r>
            <a:endParaRPr lang="sv-SE" dirty="0"/>
          </a:p>
        </p:txBody>
      </p:sp>
      <p:sp>
        <p:nvSpPr>
          <p:cNvPr id="4" name="Platshållare för bildnummer 3">
            <a:extLst>
              <a:ext uri="{FF2B5EF4-FFF2-40B4-BE49-F238E27FC236}">
                <a16:creationId xmlns:a16="http://schemas.microsoft.com/office/drawing/2014/main" id="{4C795901-BDB4-EA67-68A7-9F2EDBACAB88}"/>
              </a:ext>
            </a:extLst>
          </p:cNvPr>
          <p:cNvSpPr>
            <a:spLocks noGrp="1"/>
          </p:cNvSpPr>
          <p:nvPr>
            <p:ph type="sldNum" sz="quarter" idx="12"/>
          </p:nvPr>
        </p:nvSpPr>
        <p:spPr/>
        <p:txBody>
          <a:bodyPr/>
          <a:lstStyle/>
          <a:p>
            <a:fld id="{B716C8F4-20CD-364A-8A8E-DE130115B178}" type="slidenum">
              <a:rPr lang="sv-SE" smtClean="0"/>
              <a:pPr/>
              <a:t>6</a:t>
            </a:fld>
            <a:endParaRPr lang="sv-SE" dirty="0"/>
          </a:p>
        </p:txBody>
      </p:sp>
    </p:spTree>
    <p:extLst>
      <p:ext uri="{BB962C8B-B14F-4D97-AF65-F5344CB8AC3E}">
        <p14:creationId xmlns:p14="http://schemas.microsoft.com/office/powerpoint/2010/main" val="1417809009"/>
      </p:ext>
    </p:extLst>
  </p:cSld>
  <p:clrMapOvr>
    <a:masterClrMapping/>
  </p:clrMapOvr>
</p:sld>
</file>

<file path=ppt/theme/theme1.xml><?xml version="1.0" encoding="utf-8"?>
<a:theme xmlns:a="http://schemas.openxmlformats.org/drawingml/2006/main" name="Office-tema">
  <a:themeElements>
    <a:clrScheme name="KTH">
      <a:dk1>
        <a:srgbClr val="000000"/>
      </a:dk1>
      <a:lt1>
        <a:srgbClr val="FFFFFF"/>
      </a:lt1>
      <a:dk2>
        <a:srgbClr val="000061"/>
      </a:dk2>
      <a:lt2>
        <a:srgbClr val="EBE5E0"/>
      </a:lt2>
      <a:accent1>
        <a:srgbClr val="004791"/>
      </a:accent1>
      <a:accent2>
        <a:srgbClr val="6198D2"/>
      </a:accent2>
      <a:accent3>
        <a:srgbClr val="000061"/>
      </a:accent3>
      <a:accent4>
        <a:srgbClr val="DEF0FF"/>
      </a:accent4>
      <a:accent5>
        <a:srgbClr val="EBE5DF"/>
      </a:accent5>
      <a:accent6>
        <a:srgbClr val="0028ED"/>
      </a:accent6>
      <a:hlink>
        <a:srgbClr val="3878C2"/>
      </a:hlink>
      <a:folHlink>
        <a:srgbClr val="004691"/>
      </a:folHlink>
    </a:clrScheme>
    <a:fontScheme name="Office">
      <a:majorFont>
        <a:latin typeface="Figtree"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Figtree"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custClrLst>
    <a:custClr name="Sand">
      <a:srgbClr val="EBE5E0"/>
    </a:custClr>
    <a:custClr name="KTH blue">
      <a:srgbClr val="004791"/>
    </a:custClr>
    <a:custClr name="Sky blue">
      <a:srgbClr val="6298D2"/>
    </a:custClr>
    <a:custClr name="Navy blue">
      <a:srgbClr val="000061"/>
    </a:custClr>
    <a:custClr name="Light blue">
      <a:srgbClr val="DEF0FF"/>
    </a:custClr>
    <a:custClr name="Digital blue">
      <a:srgbClr val="0029ED"/>
    </a:custClr>
    <a:custClr name="Blank">
      <a:srgbClr val="FFFFFF"/>
    </a:custClr>
    <a:custClr name="Blank">
      <a:srgbClr val="FFFFFF"/>
    </a:custClr>
    <a:custClr name="Blank">
      <a:srgbClr val="FFFFFF"/>
    </a:custClr>
    <a:custClr name="Blank">
      <a:srgbClr val="FFFFFF"/>
    </a:custClr>
    <a:custClr name="Dark green">
      <a:srgbClr val="0D4A21"/>
    </a:custClr>
    <a:custClr name="Dark turquoise">
      <a:srgbClr val="1C434C"/>
    </a:custClr>
    <a:custClr name="Dark brick">
      <a:srgbClr val="78001A"/>
    </a:custClr>
    <a:custClr name="Dark yellow">
      <a:srgbClr val="A65900"/>
    </a:custClr>
    <a:custClr name="Dark grey">
      <a:srgbClr val="323232"/>
    </a:custClr>
    <a:custClr name="Blank">
      <a:srgbClr val="FFFFFF"/>
    </a:custClr>
    <a:custClr name="Blank">
      <a:srgbClr val="FFFFFF"/>
    </a:custClr>
    <a:custClr name="Blank">
      <a:srgbClr val="FFFFFF"/>
    </a:custClr>
    <a:custClr name="Blank">
      <a:srgbClr val="FFFFFF"/>
    </a:custClr>
    <a:custClr name="Blank">
      <a:srgbClr val="FFFFFF"/>
    </a:custClr>
    <a:custClr name="Green">
      <a:srgbClr val="4DA060"/>
    </a:custClr>
    <a:custClr name="Turquoise">
      <a:srgbClr val="339C9C"/>
    </a:custClr>
    <a:custClr name="Brick">
      <a:srgbClr val="E86A58"/>
    </a:custClr>
    <a:custClr name="Yellow">
      <a:srgbClr val="FFBE00"/>
    </a:custClr>
    <a:custClr name="Grey">
      <a:srgbClr val="A5A5A5"/>
    </a:custClr>
    <a:custClr name="Blank">
      <a:srgbClr val="FFFFFF"/>
    </a:custClr>
    <a:custClr name="Blank">
      <a:srgbClr val="FFFFFF"/>
    </a:custClr>
    <a:custClr name="Blank">
      <a:srgbClr val="FFFFFF"/>
    </a:custClr>
    <a:custClr name="Blank">
      <a:srgbClr val="FFFFFF"/>
    </a:custClr>
    <a:custClr name="Blank">
      <a:srgbClr val="FFFFFF"/>
    </a:custClr>
    <a:custClr name="Light green">
      <a:srgbClr val="C7EBBA"/>
    </a:custClr>
    <a:custClr name="Light turquoise">
      <a:srgbClr val="B2E0E0"/>
    </a:custClr>
    <a:custClr name="Light brick">
      <a:srgbClr val="FFCCC4"/>
    </a:custClr>
    <a:custClr name="Light yellow">
      <a:srgbClr val="FFF0B0"/>
    </a:custClr>
    <a:custClr name="Light grey">
      <a:srgbClr val="E6E6E6"/>
    </a:custClr>
  </a:custClrLst>
  <a:extLst>
    <a:ext uri="{05A4C25C-085E-4340-85A3-A5531E510DB2}">
      <thm15:themeFamily xmlns:thm15="http://schemas.microsoft.com/office/thememl/2012/main" name="PPT figtree 240110.pptx" id="{726D191D-1F41-4900-984B-7C96B01E2C19}" vid="{8D379FE5-4B72-4EDF-9880-68D6B465F573}"/>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454789026152694A8ADBFB64A3DEF8D3" ma:contentTypeVersion="4" ma:contentTypeDescription="Create a new document." ma:contentTypeScope="" ma:versionID="e45950dd19971d727dee08e9afd59660">
  <xsd:schema xmlns:xsd="http://www.w3.org/2001/XMLSchema" xmlns:xs="http://www.w3.org/2001/XMLSchema" xmlns:p="http://schemas.microsoft.com/office/2006/metadata/properties" xmlns:ns2="4115e1da-3f65-45a4-b4c2-0bec33cf021f" xmlns:ns3="5cba28c0-a866-4240-81c2-3ce50963478d" targetNamespace="http://schemas.microsoft.com/office/2006/metadata/properties" ma:root="true" ma:fieldsID="dad8702d5b487cf2ae11e63f994c67b2" ns2:_="" ns3:_="">
    <xsd:import namespace="4115e1da-3f65-45a4-b4c2-0bec33cf021f"/>
    <xsd:import namespace="5cba28c0-a866-4240-81c2-3ce50963478d"/>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115e1da-3f65-45a4-b4c2-0bec33cf021f"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5cba28c0-a866-4240-81c2-3ce50963478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dlc_DocId xmlns="4115e1da-3f65-45a4-b4c2-0bec33cf021f">3NPU4AMNSMUR-960428013-26</_dlc_DocId>
    <_dlc_DocIdUrl xmlns="4115e1da-3f65-45a4-b4c2-0bec33cf021f">
      <Url>https://kth.sharepoint.com/sites/kth_assets/_layouts/15/DocIdRedir.aspx?ID=3NPU4AMNSMUR-960428013-26</Url>
      <Description>3NPU4AMNSMUR-960428013-26</Description>
    </_dlc_DocIdUrl>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1B69481-68CA-4555-A5F4-24D7A94B0B08}">
  <ds:schemaRefs>
    <ds:schemaRef ds:uri="http://schemas.microsoft.com/sharepoint/events"/>
  </ds:schemaRefs>
</ds:datastoreItem>
</file>

<file path=customXml/itemProps2.xml><?xml version="1.0" encoding="utf-8"?>
<ds:datastoreItem xmlns:ds="http://schemas.openxmlformats.org/officeDocument/2006/customXml" ds:itemID="{7506411C-19B5-4A2A-A6F2-5B5CC45A52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115e1da-3f65-45a4-b4c2-0bec33cf021f"/>
    <ds:schemaRef ds:uri="5cba28c0-a866-4240-81c2-3ce5096347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C3910EE-3003-43A5-84D6-7F3C9E61144E}">
  <ds:schemaRefs>
    <ds:schemaRef ds:uri="http://purl.org/dc/dcmitype/"/>
    <ds:schemaRef ds:uri="http://schemas.microsoft.com/office/infopath/2007/PartnerControls"/>
    <ds:schemaRef ds:uri="http://schemas.microsoft.com/office/2006/documentManagement/types"/>
    <ds:schemaRef ds:uri="http://purl.org/dc/elements/1.1/"/>
    <ds:schemaRef ds:uri="http://purl.org/dc/terms/"/>
    <ds:schemaRef ds:uri="http://www.w3.org/XML/1998/namespace"/>
    <ds:schemaRef ds:uri="4115e1da-3f65-45a4-b4c2-0bec33cf021f"/>
    <ds:schemaRef ds:uri="http://schemas.microsoft.com/office/2006/metadata/properties"/>
    <ds:schemaRef ds:uri="http://schemas.openxmlformats.org/package/2006/metadata/core-properties"/>
    <ds:schemaRef ds:uri="5cba28c0-a866-4240-81c2-3ce50963478d"/>
  </ds:schemaRefs>
</ds:datastoreItem>
</file>

<file path=customXml/itemProps4.xml><?xml version="1.0" encoding="utf-8"?>
<ds:datastoreItem xmlns:ds="http://schemas.openxmlformats.org/officeDocument/2006/customXml" ds:itemID="{0855E8CF-26DF-4595-BEB9-70D0EC1935A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KTH</Template>
  <TotalTime>342</TotalTime>
  <Words>878</Words>
  <Application>Microsoft Macintosh PowerPoint</Application>
  <PresentationFormat>Bredbild</PresentationFormat>
  <Paragraphs>58</Paragraphs>
  <Slides>6</Slides>
  <Notes>0</Notes>
  <HiddenSlides>0</HiddenSlides>
  <MMClips>0</MMClips>
  <ScaleCrop>false</ScaleCrop>
  <HeadingPairs>
    <vt:vector size="6" baseType="variant">
      <vt:variant>
        <vt:lpstr>Använt teckensnitt</vt:lpstr>
      </vt:variant>
      <vt:variant>
        <vt:i4>4</vt:i4>
      </vt:variant>
      <vt:variant>
        <vt:lpstr>Tema</vt:lpstr>
      </vt:variant>
      <vt:variant>
        <vt:i4>1</vt:i4>
      </vt:variant>
      <vt:variant>
        <vt:lpstr>Bildrubriker</vt:lpstr>
      </vt:variant>
      <vt:variant>
        <vt:i4>6</vt:i4>
      </vt:variant>
    </vt:vector>
  </HeadingPairs>
  <TitlesOfParts>
    <vt:vector size="11" baseType="lpstr">
      <vt:lpstr>Figtree</vt:lpstr>
      <vt:lpstr>Calibri</vt:lpstr>
      <vt:lpstr>Aptos</vt:lpstr>
      <vt:lpstr>Arial</vt:lpstr>
      <vt:lpstr>Office-tema</vt:lpstr>
      <vt:lpstr>Opposition Report</vt:lpstr>
      <vt:lpstr>Product</vt:lpstr>
      <vt:lpstr>Opposition report template for evaluation</vt:lpstr>
      <vt:lpstr>Opposition report template for evaluation</vt:lpstr>
      <vt:lpstr>Questions for discussion and suggestions</vt:lpstr>
      <vt:lpstr>PowerPoint-presentation</vt:lpstr>
    </vt:vector>
  </TitlesOfParts>
  <Company>KTH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Fabio Marco Monetti</dc:creator>
  <cp:lastModifiedBy>Nick Röttgers</cp:lastModifiedBy>
  <cp:revision>5</cp:revision>
  <dcterms:created xsi:type="dcterms:W3CDTF">2025-03-17T08:49:30Z</dcterms:created>
  <dcterms:modified xsi:type="dcterms:W3CDTF">2025-05-14T11:35:59Z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0x010100454789026152694A8ADBFB64A3DEF8D3</vt:lpwstr>
  </property>
  <property fmtid="{D5CDD505-2E9C-101B-9397-08002B2CF9AE}" pid="3" name="_dlc_DocIdItemGuid">
    <vt:lpwstr>727452b2-8c07-49fa-9c22-9c1873a3a1f2</vt:lpwstr>
  </property>
</Properties>
</file>