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5"/>
  </p:sldMasterIdLst>
  <p:notesMasterIdLst>
    <p:notesMasterId r:id="rId14"/>
  </p:notesMasterIdLst>
  <p:handoutMasterIdLst>
    <p:handoutMasterId r:id="rId15"/>
  </p:handoutMasterIdLst>
  <p:sldIdLst>
    <p:sldId id="256" r:id="rId6"/>
    <p:sldId id="262" r:id="rId7"/>
    <p:sldId id="261" r:id="rId8"/>
    <p:sldId id="266" r:id="rId9"/>
    <p:sldId id="268" r:id="rId10"/>
    <p:sldId id="267" r:id="rId11"/>
    <p:sldId id="263" r:id="rId12"/>
    <p:sldId id="264" r:id="rId13"/>
  </p:sldIdLst>
  <p:sldSz cx="12192000" cy="6858000"/>
  <p:notesSz cx="6858000" cy="9144000"/>
  <p:embeddedFontLst>
    <p:embeddedFont>
      <p:font typeface="Calibri" panose="020F0502020204030204" pitchFamily="34" charset="0"/>
      <p:regular r:id="rId16"/>
      <p:bold r:id="rId17"/>
      <p:italic r:id="rId18"/>
      <p:boldItalic r:id="rId19"/>
    </p:embeddedFont>
    <p:embeddedFont>
      <p:font typeface="Figtree" pitchFamily="2" charset="0"/>
      <p:regular r:id="rId20"/>
      <p:bold r:id="rId21"/>
      <p:italic r:id="rId22"/>
      <p:boldItalic r:id="rId23"/>
    </p:embeddedFont>
  </p:embeddedFontLst>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38" autoAdjust="0"/>
    <p:restoredTop sz="96327"/>
  </p:normalViewPr>
  <p:slideViewPr>
    <p:cSldViewPr snapToGrid="0">
      <p:cViewPr varScale="1">
        <p:scale>
          <a:sx n="116" d="100"/>
          <a:sy n="116" d="100"/>
        </p:scale>
        <p:origin x="224" y="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6.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handoutMaster" Target="handoutMasters/handoutMaster1.xml"/><Relationship Id="rId23" Type="http://schemas.openxmlformats.org/officeDocument/2006/relationships/font" Target="fonts/font8.fntdata"/><Relationship Id="rId10" Type="http://schemas.openxmlformats.org/officeDocument/2006/relationships/slide" Target="slides/slide5.xml"/><Relationship Id="rId19" Type="http://schemas.openxmlformats.org/officeDocument/2006/relationships/font" Target="fonts/font4.fntdata"/><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59D3B6C5-04D3-D06B-E3F1-B87541585EF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p>
        </p:txBody>
      </p:sp>
      <p:sp>
        <p:nvSpPr>
          <p:cNvPr id="3" name="Platshållare för datum 2">
            <a:extLst>
              <a:ext uri="{FF2B5EF4-FFF2-40B4-BE49-F238E27FC236}">
                <a16:creationId xmlns:a16="http://schemas.microsoft.com/office/drawing/2014/main" id="{D94904C7-C151-071D-D83B-9CA97715AF4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41C16D-D6A8-45DE-9C7B-E3B5616167B6}" type="datetime1">
              <a:rPr lang="sv-SE" smtClean="0"/>
              <a:t>2025-05-17</a:t>
            </a:fld>
            <a:endParaRPr lang="en-GB"/>
          </a:p>
        </p:txBody>
      </p:sp>
      <p:sp>
        <p:nvSpPr>
          <p:cNvPr id="4" name="Platshållare för sidfot 3">
            <a:extLst>
              <a:ext uri="{FF2B5EF4-FFF2-40B4-BE49-F238E27FC236}">
                <a16:creationId xmlns:a16="http://schemas.microsoft.com/office/drawing/2014/main" id="{2EDC5EED-8886-367F-861E-886C81FA4C3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Fabio Marco Monetti</a:t>
            </a:r>
          </a:p>
        </p:txBody>
      </p:sp>
      <p:sp>
        <p:nvSpPr>
          <p:cNvPr id="5" name="Platshållare för bildnummer 4">
            <a:extLst>
              <a:ext uri="{FF2B5EF4-FFF2-40B4-BE49-F238E27FC236}">
                <a16:creationId xmlns:a16="http://schemas.microsoft.com/office/drawing/2014/main" id="{E3FFE33D-88F6-08C5-2FF5-AEEAC2448C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32CD65-E01A-4608-82D3-4D960B033C75}" type="slidenum">
              <a:rPr lang="en-GB" smtClean="0"/>
              <a:t>‹#›</a:t>
            </a:fld>
            <a:endParaRPr lang="en-GB"/>
          </a:p>
        </p:txBody>
      </p:sp>
    </p:spTree>
    <p:extLst>
      <p:ext uri="{BB962C8B-B14F-4D97-AF65-F5344CB8AC3E}">
        <p14:creationId xmlns:p14="http://schemas.microsoft.com/office/powerpoint/2010/main" val="1830099531"/>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1A118E-127C-4C6F-B24C-4B93A2D8E863}" type="datetime1">
              <a:rPr lang="sv-SE" smtClean="0"/>
              <a:t>2025-05-17</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sv-SE"/>
              <a:t>Fabio Marco Monetti</a:t>
            </a:r>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702129-24FE-4746-9897-C7E55345F5DD}" type="slidenum">
              <a:rPr lang="sv-SE" smtClean="0"/>
              <a:t>‹#›</a:t>
            </a:fld>
            <a:endParaRPr lang="sv-SE"/>
          </a:p>
        </p:txBody>
      </p:sp>
    </p:spTree>
    <p:extLst>
      <p:ext uri="{BB962C8B-B14F-4D97-AF65-F5344CB8AC3E}">
        <p14:creationId xmlns:p14="http://schemas.microsoft.com/office/powerpoint/2010/main" val="4061700995"/>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KTH blue">
    <p:bg>
      <p:bgPr>
        <a:solidFill>
          <a:schemeClr val="accent1"/>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6D38D80F-8198-3D50-0CAB-FB287588B37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8" name="Bild 7">
            <a:extLst>
              <a:ext uri="{FF2B5EF4-FFF2-40B4-BE49-F238E27FC236}">
                <a16:creationId xmlns:a16="http://schemas.microsoft.com/office/drawing/2014/main" id="{70792B10-D270-C2C6-5B88-13B9E3D50A01}"/>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2478540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063A90AC-AA0F-4983-942B-962F71B301C4}"/>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10" name="Bild 9">
            <a:extLst>
              <a:ext uri="{FF2B5EF4-FFF2-40B4-BE49-F238E27FC236}">
                <a16:creationId xmlns:a16="http://schemas.microsoft.com/office/drawing/2014/main" id="{73BDFF50-BF25-9A02-09D1-C21E45C0BA8F}"/>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966584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4E20116-AB17-4A1A-F8AD-05FA68213302}"/>
              </a:ext>
            </a:extLst>
          </p:cNvPr>
          <p:cNvSpPr/>
          <p:nvPr userDrawn="1"/>
        </p:nvSpPr>
        <p:spPr>
          <a:xfrm>
            <a:off x="0" y="0"/>
            <a:ext cx="12192000" cy="6858000"/>
          </a:xfrm>
          <a:prstGeom prst="rect">
            <a:avLst/>
          </a:prstGeom>
          <a:solidFill>
            <a:schemeClr val="tx1">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8" name="Rektangel 7">
            <a:extLst>
              <a:ext uri="{FF2B5EF4-FFF2-40B4-BE49-F238E27FC236}">
                <a16:creationId xmlns:a16="http://schemas.microsoft.com/office/drawing/2014/main" id="{599C849E-1E62-7E27-4099-2DEB2C85E99A}"/>
              </a:ext>
            </a:extLst>
          </p:cNvPr>
          <p:cNvSpPr/>
          <p:nvPr userDrawn="1"/>
        </p:nvSpPr>
        <p:spPr>
          <a:xfrm>
            <a:off x="12496799" y="0"/>
            <a:ext cx="2209799" cy="24051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wrap="square" lIns="180000" tIns="180000" rIns="180000" bIns="180000" rtlCol="0" anchor="t">
            <a:spAutoFit/>
          </a:bodyPr>
          <a:lstStyle/>
          <a:p>
            <a:pPr algn="l">
              <a:spcAft>
                <a:spcPts val="800"/>
              </a:spcAft>
            </a:pPr>
            <a:r>
              <a:rPr lang="en-US" sz="1100" noProof="0" dirty="0">
                <a:latin typeface="+mj-lt"/>
              </a:rPr>
              <a:t>Change background image</a:t>
            </a:r>
          </a:p>
          <a:p>
            <a:pPr marL="162900" indent="-162900" algn="l">
              <a:spcAft>
                <a:spcPts val="600"/>
              </a:spcAft>
              <a:buFont typeface="+mj-lt"/>
              <a:buAutoNum type="arabicPeriod"/>
            </a:pPr>
            <a:r>
              <a:rPr lang="en-US" sz="1000" noProof="0" dirty="0"/>
              <a:t>Select Design &gt; Format Background.</a:t>
            </a:r>
          </a:p>
          <a:p>
            <a:pPr marL="162900" indent="-162900" algn="l">
              <a:spcAft>
                <a:spcPts val="600"/>
              </a:spcAft>
              <a:buFont typeface="+mj-lt"/>
              <a:buAutoNum type="arabicPeriod"/>
            </a:pPr>
            <a:r>
              <a:rPr lang="en-US" sz="1000" noProof="0" dirty="0"/>
              <a:t>In the Format Background pane, select Picture or texture fill.</a:t>
            </a:r>
          </a:p>
          <a:p>
            <a:pPr marL="162900" indent="-162900" algn="l">
              <a:spcAft>
                <a:spcPts val="600"/>
              </a:spcAft>
              <a:buFont typeface="+mj-lt"/>
              <a:buAutoNum type="arabicPeriod"/>
            </a:pPr>
            <a:r>
              <a:rPr lang="en-US" sz="1000" noProof="0" dirty="0"/>
              <a:t>Select File.</a:t>
            </a:r>
          </a:p>
          <a:p>
            <a:pPr marL="162900" indent="-162900" algn="l">
              <a:spcAft>
                <a:spcPts val="600"/>
              </a:spcAft>
              <a:buFont typeface="+mj-lt"/>
              <a:buAutoNum type="arabicPeriod"/>
            </a:pPr>
            <a:r>
              <a:rPr lang="en-US" sz="1000" noProof="0" dirty="0"/>
              <a:t>In the Insert Picture dialog box, choose the picture you want to use and then select Insert.</a:t>
            </a:r>
          </a:p>
        </p:txBody>
      </p:sp>
    </p:spTree>
    <p:extLst>
      <p:ext uri="{BB962C8B-B14F-4D97-AF65-F5344CB8AC3E}">
        <p14:creationId xmlns:p14="http://schemas.microsoft.com/office/powerpoint/2010/main" val="193995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Title/chapter, light blue">
    <p:bg>
      <p:bgPr>
        <a:solidFill>
          <a:schemeClr val="accent4"/>
        </a:solidFill>
        <a:effectLst/>
      </p:bgPr>
    </p:bg>
    <p:spTree>
      <p:nvGrpSpPr>
        <p:cNvPr id="1" name=""/>
        <p:cNvGrpSpPr/>
        <p:nvPr/>
      </p:nvGrpSpPr>
      <p:grpSpPr>
        <a:xfrm>
          <a:off x="0" y="0"/>
          <a:ext cx="0" cy="0"/>
          <a:chOff x="0" y="0"/>
          <a:chExt cx="0" cy="0"/>
        </a:xfrm>
      </p:grpSpPr>
      <p:pic>
        <p:nvPicPr>
          <p:cNvPr id="13" name="Bild 12">
            <a:extLst>
              <a:ext uri="{FF2B5EF4-FFF2-40B4-BE49-F238E27FC236}">
                <a16:creationId xmlns:a16="http://schemas.microsoft.com/office/drawing/2014/main" id="{90C470E2-DC28-87C0-F617-C04E8F7238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330835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chapter, image,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195098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Title/chapter, sand">
    <p:bg>
      <p:bgPr>
        <a:solidFill>
          <a:schemeClr val="bg2"/>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3B3563A2-9CD9-4FFB-4072-1AE98552F23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689938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chapter, image,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Tree>
    <p:extLst>
      <p:ext uri="{BB962C8B-B14F-4D97-AF65-F5344CB8AC3E}">
        <p14:creationId xmlns:p14="http://schemas.microsoft.com/office/powerpoint/2010/main" val="3734903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Title/chapter, KTH blue">
    <p:bg>
      <p:bgPr>
        <a:solidFill>
          <a:schemeClr val="accent1"/>
        </a:solidFill>
        <a:effectLst/>
      </p:bgPr>
    </p:bg>
    <p:spTree>
      <p:nvGrpSpPr>
        <p:cNvPr id="1" name=""/>
        <p:cNvGrpSpPr/>
        <p:nvPr/>
      </p:nvGrpSpPr>
      <p:grpSpPr>
        <a:xfrm>
          <a:off x="0" y="0"/>
          <a:ext cx="0" cy="0"/>
          <a:chOff x="0" y="0"/>
          <a:chExt cx="0" cy="0"/>
        </a:xfrm>
      </p:grpSpPr>
      <p:pic>
        <p:nvPicPr>
          <p:cNvPr id="9" name="Bild 8">
            <a:extLst>
              <a:ext uri="{FF2B5EF4-FFF2-40B4-BE49-F238E27FC236}">
                <a16:creationId xmlns:a16="http://schemas.microsoft.com/office/drawing/2014/main" id="{BD7C2495-EEC2-B0B4-E314-5E0AAC7DA05C}"/>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pic>
        <p:nvPicPr>
          <p:cNvPr id="8" name="Bild 7">
            <a:extLst>
              <a:ext uri="{FF2B5EF4-FFF2-40B4-BE49-F238E27FC236}">
                <a16:creationId xmlns:a16="http://schemas.microsoft.com/office/drawing/2014/main" id="{2A6CC77B-C027-6CAF-7D4C-2E3A15A5169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1096779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KTH blue">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pic>
        <p:nvPicPr>
          <p:cNvPr id="9" name="Bild 8">
            <a:extLst>
              <a:ext uri="{FF2B5EF4-FFF2-40B4-BE49-F238E27FC236}">
                <a16:creationId xmlns:a16="http://schemas.microsoft.com/office/drawing/2014/main" id="{B9CCB106-B724-D4FC-9180-F2081684D467}"/>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3070710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Title/chapter,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E5884329-1698-379E-55B0-296699708BB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pic>
        <p:nvPicPr>
          <p:cNvPr id="9" name="Bild 8">
            <a:extLst>
              <a:ext uri="{FF2B5EF4-FFF2-40B4-BE49-F238E27FC236}">
                <a16:creationId xmlns:a16="http://schemas.microsoft.com/office/drawing/2014/main" id="{E3DA9A33-1CAA-3164-6E44-47421CD08E03}"/>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650629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navy blue">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pic>
        <p:nvPicPr>
          <p:cNvPr id="9" name="Bild 8">
            <a:extLst>
              <a:ext uri="{FF2B5EF4-FFF2-40B4-BE49-F238E27FC236}">
                <a16:creationId xmlns:a16="http://schemas.microsoft.com/office/drawing/2014/main" id="{EACB4A23-3C87-4C5A-07DC-8116B46C6C7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592994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Headline and conten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7878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Headline and content, blue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795850"/>
            <a:ext cx="8805181"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027229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Headline and content, sand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10830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Headline and content, light blue ">
    <p:bg>
      <p:bgPr>
        <a:solidFill>
          <a:schemeClr val="accent4"/>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805182"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526984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Headline and content, sand">
    <p:bg>
      <p:bgPr>
        <a:solidFill>
          <a:schemeClr val="bg2"/>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750754"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850852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part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14959C9-2F76-B9B0-59E8-58FE65006E5D}"/>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902AE670-4D80-39DE-5AAA-236D68C5E4FE}"/>
              </a:ext>
            </a:extLst>
          </p:cNvPr>
          <p:cNvSpPr>
            <a:spLocks noGrp="1"/>
          </p:cNvSpPr>
          <p:nvPr>
            <p:ph sz="half" idx="1"/>
          </p:nvPr>
        </p:nvSpPr>
        <p:spPr>
          <a:xfrm>
            <a:off x="600075" y="1795850"/>
            <a:ext cx="5314950" cy="453192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innehåll 3">
            <a:extLst>
              <a:ext uri="{FF2B5EF4-FFF2-40B4-BE49-F238E27FC236}">
                <a16:creationId xmlns:a16="http://schemas.microsoft.com/office/drawing/2014/main" id="{540C6723-9D57-3BE7-0314-142789CF9371}"/>
              </a:ext>
            </a:extLst>
          </p:cNvPr>
          <p:cNvSpPr>
            <a:spLocks noGrp="1"/>
          </p:cNvSpPr>
          <p:nvPr>
            <p:ph sz="half" idx="2"/>
          </p:nvPr>
        </p:nvSpPr>
        <p:spPr>
          <a:xfrm>
            <a:off x="6275388" y="1795851"/>
            <a:ext cx="5314950" cy="4531924"/>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datum 4">
            <a:extLst>
              <a:ext uri="{FF2B5EF4-FFF2-40B4-BE49-F238E27FC236}">
                <a16:creationId xmlns:a16="http://schemas.microsoft.com/office/drawing/2014/main" id="{E2533F65-F144-E57C-127B-9A8D7ABE671A}"/>
              </a:ext>
            </a:extLst>
          </p:cNvPr>
          <p:cNvSpPr>
            <a:spLocks noGrp="1"/>
          </p:cNvSpPr>
          <p:nvPr>
            <p:ph type="dt" sz="half" idx="10"/>
          </p:nvPr>
        </p:nvSpPr>
        <p:spPr/>
        <p:txBody>
          <a:bodyPr/>
          <a:lstStyle/>
          <a:p>
            <a:r>
              <a:rPr lang="sv-SE"/>
              <a:t>2025-04-08</a:t>
            </a:r>
          </a:p>
        </p:txBody>
      </p:sp>
      <p:sp>
        <p:nvSpPr>
          <p:cNvPr id="6" name="Platshållare för sidfot 5">
            <a:extLst>
              <a:ext uri="{FF2B5EF4-FFF2-40B4-BE49-F238E27FC236}">
                <a16:creationId xmlns:a16="http://schemas.microsoft.com/office/drawing/2014/main" id="{F6C0DB15-F374-5A00-4880-4AA76C675F94}"/>
              </a:ext>
            </a:extLst>
          </p:cNvPr>
          <p:cNvSpPr>
            <a:spLocks noGrp="1"/>
          </p:cNvSpPr>
          <p:nvPr>
            <p:ph type="ftr" sz="quarter" idx="11"/>
          </p:nvPr>
        </p:nvSpPr>
        <p:spPr/>
        <p:txBody>
          <a:bodyPr/>
          <a:lstStyle/>
          <a:p>
            <a:r>
              <a:rPr lang="sv-SE"/>
              <a:t>Fabio Marco Monetti</a:t>
            </a:r>
          </a:p>
        </p:txBody>
      </p:sp>
      <p:sp>
        <p:nvSpPr>
          <p:cNvPr id="7" name="Platshållare för bildnummer 6">
            <a:extLst>
              <a:ext uri="{FF2B5EF4-FFF2-40B4-BE49-F238E27FC236}">
                <a16:creationId xmlns:a16="http://schemas.microsoft.com/office/drawing/2014/main" id="{12539EF3-2889-FC04-31FC-8AF48EAFC002}"/>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548705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parts, subheader">
    <p:spTree>
      <p:nvGrpSpPr>
        <p:cNvPr id="1" name=""/>
        <p:cNvGrpSpPr/>
        <p:nvPr/>
      </p:nvGrpSpPr>
      <p:grpSpPr>
        <a:xfrm>
          <a:off x="0" y="0"/>
          <a:ext cx="0" cy="0"/>
          <a:chOff x="0" y="0"/>
          <a:chExt cx="0" cy="0"/>
        </a:xfrm>
      </p:grpSpPr>
      <p:sp>
        <p:nvSpPr>
          <p:cNvPr id="10" name="Rubrik 9">
            <a:extLst>
              <a:ext uri="{FF2B5EF4-FFF2-40B4-BE49-F238E27FC236}">
                <a16:creationId xmlns:a16="http://schemas.microsoft.com/office/drawing/2014/main" id="{C63C1EB8-E569-DA98-4D95-5FC12FB4C459}"/>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8DE1978A-D59D-BEB3-3574-B37CA68E4323}"/>
              </a:ext>
            </a:extLst>
          </p:cNvPr>
          <p:cNvSpPr>
            <a:spLocks noGrp="1"/>
          </p:cNvSpPr>
          <p:nvPr>
            <p:ph type="body" idx="1"/>
          </p:nvPr>
        </p:nvSpPr>
        <p:spPr>
          <a:xfrm>
            <a:off x="600075"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a:extLst>
              <a:ext uri="{FF2B5EF4-FFF2-40B4-BE49-F238E27FC236}">
                <a16:creationId xmlns:a16="http://schemas.microsoft.com/office/drawing/2014/main" id="{3FDE66B4-4491-C676-4004-9327D92F0111}"/>
              </a:ext>
            </a:extLst>
          </p:cNvPr>
          <p:cNvSpPr>
            <a:spLocks noGrp="1"/>
          </p:cNvSpPr>
          <p:nvPr>
            <p:ph sz="half" idx="2"/>
          </p:nvPr>
        </p:nvSpPr>
        <p:spPr>
          <a:xfrm>
            <a:off x="600075" y="2179165"/>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text 4">
            <a:extLst>
              <a:ext uri="{FF2B5EF4-FFF2-40B4-BE49-F238E27FC236}">
                <a16:creationId xmlns:a16="http://schemas.microsoft.com/office/drawing/2014/main" id="{F55884CC-21E7-90D7-61AB-0459599D097A}"/>
              </a:ext>
            </a:extLst>
          </p:cNvPr>
          <p:cNvSpPr>
            <a:spLocks noGrp="1"/>
          </p:cNvSpPr>
          <p:nvPr>
            <p:ph type="body" sz="quarter" idx="3"/>
          </p:nvPr>
        </p:nvSpPr>
        <p:spPr>
          <a:xfrm>
            <a:off x="6275388"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a:extLst>
              <a:ext uri="{FF2B5EF4-FFF2-40B4-BE49-F238E27FC236}">
                <a16:creationId xmlns:a16="http://schemas.microsoft.com/office/drawing/2014/main" id="{C9A9E6FC-CBB8-1BD8-F388-D4BAEC7E1F13}"/>
              </a:ext>
            </a:extLst>
          </p:cNvPr>
          <p:cNvSpPr>
            <a:spLocks noGrp="1"/>
          </p:cNvSpPr>
          <p:nvPr>
            <p:ph sz="quarter" idx="4"/>
          </p:nvPr>
        </p:nvSpPr>
        <p:spPr>
          <a:xfrm>
            <a:off x="6275388" y="2179163"/>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datum 6">
            <a:extLst>
              <a:ext uri="{FF2B5EF4-FFF2-40B4-BE49-F238E27FC236}">
                <a16:creationId xmlns:a16="http://schemas.microsoft.com/office/drawing/2014/main" id="{CAFDD56A-1297-3792-8143-D555882FE2CA}"/>
              </a:ext>
            </a:extLst>
          </p:cNvPr>
          <p:cNvSpPr>
            <a:spLocks noGrp="1"/>
          </p:cNvSpPr>
          <p:nvPr>
            <p:ph type="dt" sz="half" idx="10"/>
          </p:nvPr>
        </p:nvSpPr>
        <p:spPr/>
        <p:txBody>
          <a:bodyPr/>
          <a:lstStyle/>
          <a:p>
            <a:r>
              <a:rPr lang="sv-SE"/>
              <a:t>2025-04-08</a:t>
            </a:r>
          </a:p>
        </p:txBody>
      </p:sp>
      <p:sp>
        <p:nvSpPr>
          <p:cNvPr id="8" name="Platshållare för sidfot 7">
            <a:extLst>
              <a:ext uri="{FF2B5EF4-FFF2-40B4-BE49-F238E27FC236}">
                <a16:creationId xmlns:a16="http://schemas.microsoft.com/office/drawing/2014/main" id="{A57BD6EF-A167-CE86-7A77-2162641605FD}"/>
              </a:ext>
            </a:extLst>
          </p:cNvPr>
          <p:cNvSpPr>
            <a:spLocks noGrp="1"/>
          </p:cNvSpPr>
          <p:nvPr>
            <p:ph type="ftr" sz="quarter" idx="11"/>
          </p:nvPr>
        </p:nvSpPr>
        <p:spPr/>
        <p:txBody>
          <a:bodyPr/>
          <a:lstStyle/>
          <a:p>
            <a:r>
              <a:rPr lang="sv-SE"/>
              <a:t>Fabio Marco Monetti</a:t>
            </a:r>
          </a:p>
        </p:txBody>
      </p:sp>
      <p:sp>
        <p:nvSpPr>
          <p:cNvPr id="9" name="Platshållare för bildnummer 8">
            <a:extLst>
              <a:ext uri="{FF2B5EF4-FFF2-40B4-BE49-F238E27FC236}">
                <a16:creationId xmlns:a16="http://schemas.microsoft.com/office/drawing/2014/main" id="{CDB4B22B-EE55-F7F6-4734-928F7B66EC5D}"/>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19761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9B9D78B8-14EA-7C8B-0F6E-5FC0A61A7676}"/>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6" name="Platshållare för innehåll 2">
            <a:extLst>
              <a:ext uri="{FF2B5EF4-FFF2-40B4-BE49-F238E27FC236}">
                <a16:creationId xmlns:a16="http://schemas.microsoft.com/office/drawing/2014/main" id="{C8E71948-DDFC-93D6-07D4-FA5E9923A9C4}"/>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2">
            <a:extLst>
              <a:ext uri="{FF2B5EF4-FFF2-40B4-BE49-F238E27FC236}">
                <a16:creationId xmlns:a16="http://schemas.microsoft.com/office/drawing/2014/main" id="{A51C4AA9-7CC2-70C9-89B3-A18AC9ECAA3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6226858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ison, light blue">
    <p:bg>
      <p:bgPr>
        <a:solidFill>
          <a:schemeClr val="accent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E53B21-3BB0-7776-1C8F-14570934732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0" name="Rubrik 1">
            <a:extLst>
              <a:ext uri="{FF2B5EF4-FFF2-40B4-BE49-F238E27FC236}">
                <a16:creationId xmlns:a16="http://schemas.microsoft.com/office/drawing/2014/main" id="{70BAD773-C5A8-1DD6-DAEF-296346C1E1B4}"/>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8" name="Platshållare för innehåll 1">
            <a:extLst>
              <a:ext uri="{FF2B5EF4-FFF2-40B4-BE49-F238E27FC236}">
                <a16:creationId xmlns:a16="http://schemas.microsoft.com/office/drawing/2014/main" id="{9E21FC13-6345-3248-A947-DE8A8903EE8D}"/>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1" name="Rubrik 2">
            <a:extLst>
              <a:ext uri="{FF2B5EF4-FFF2-40B4-BE49-F238E27FC236}">
                <a16:creationId xmlns:a16="http://schemas.microsoft.com/office/drawing/2014/main" id="{45E054D9-4635-C7AD-5248-012C9290BBA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9" name="Platshållare för innehåll 2">
            <a:extLst>
              <a:ext uri="{FF2B5EF4-FFF2-40B4-BE49-F238E27FC236}">
                <a16:creationId xmlns:a16="http://schemas.microsoft.com/office/drawing/2014/main" id="{08973148-6FE0-2E5B-CDAC-B5A8EFA5DCA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1794251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sand">
    <p:bg>
      <p:bgPr>
        <a:solidFill>
          <a:schemeClr val="bg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D98A3471-E78E-5A25-CDCD-A70A1BA88DD1}"/>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A2A70668-AB85-7E63-22C0-B9431D72BC07}"/>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65773533-9418-9BC8-07BE-DE1982D8EE15}"/>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592051F6-14B7-8364-56E9-FC036767257B}"/>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F2B79C1-A27F-5DA9-D1F0-FC96C9A68BC7}"/>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6169482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KTH blue">
    <p:bg>
      <p:bgPr>
        <a:solidFill>
          <a:schemeClr val="accent1"/>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83C6AD54-EED3-3960-39F1-6C44C49ED29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3B85E6DD-F8DF-4BBD-E46A-52EC6D703C63}"/>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DD1CE06C-E8A4-9360-B155-3B7D11D411E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CC32D746-BC2A-D4E0-4FDE-8026A3339744}"/>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0B6CAC2E-851A-9B60-91F5-AEEA25AB753E}"/>
              </a:ext>
            </a:extLst>
          </p:cNvPr>
          <p:cNvSpPr>
            <a:spLocks noGrp="1"/>
          </p:cNvSpPr>
          <p:nvPr>
            <p:ph sz="half" idx="13"/>
          </p:nvPr>
        </p:nvSpPr>
        <p:spPr>
          <a:xfrm>
            <a:off x="6661947" y="2281473"/>
            <a:ext cx="4928391" cy="4046300"/>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371567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ison, navy blue">
    <p:bg>
      <p:bgPr>
        <a:solidFill>
          <a:schemeClr val="tx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4BFF3707-BCF8-3B40-4A6E-BB485A3058D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7E30C4E1-FD13-FB51-43E8-4F36CF652781}"/>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E649F8F8-B8DB-7C5C-A600-75F519BA5D5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D24132AE-47F1-716B-6975-B6DE84BD7143}"/>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C2860E0A-4616-275E-6EEB-5B0EBBD9F7E3}"/>
              </a:ext>
            </a:extLst>
          </p:cNvPr>
          <p:cNvSpPr>
            <a:spLocks noGrp="1"/>
          </p:cNvSpPr>
          <p:nvPr>
            <p:ph sz="half" idx="13"/>
          </p:nvPr>
        </p:nvSpPr>
        <p:spPr>
          <a:xfrm>
            <a:off x="6661947" y="2281473"/>
            <a:ext cx="4928391" cy="4046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3430972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green">
    <p:bg>
      <p:bgPr>
        <a:solidFill>
          <a:srgbClr val="C7EBBA"/>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498978-27A1-BC36-D1C0-F12E64FC5C0E}"/>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58CDF499-9790-E8A2-3B44-8DDFA267A94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86430320-1A4F-412F-300A-456151767E30}"/>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B510906-94F4-6B14-FDC7-76CDBAF81A1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334025BC-079F-EA86-F798-CAD6618E645E}"/>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12125025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arison, teal">
    <p:bg>
      <p:bgPr>
        <a:solidFill>
          <a:srgbClr val="B2E0E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925A3E22-BA62-7F69-450C-20B52F594B7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E1E07B9C-02BD-AC56-ABC5-455CEBB24AC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22D67319-CD30-B99B-C636-4905BD0CE9D9}"/>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FE151B58-3B63-330E-7BE5-9A36F8D82000}"/>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1BA7EFEF-D6C1-C9F7-8504-107188FC0566}"/>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9062174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mparison, red">
    <p:bg>
      <p:bgPr>
        <a:solidFill>
          <a:srgbClr val="FFCCC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0A12FA56-217E-78A9-0201-C28109AB8E9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214F56B9-DEF6-409D-736C-E96172170452}"/>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C0ECC4A3-C076-B625-7E77-9DE3F047B9BB}"/>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0A9AF8D0-B58B-0439-D162-96136F7DA0C7}"/>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C163C54-5959-5606-C36B-9E364C931E73}"/>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4178440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yellow">
    <p:bg>
      <p:bgPr>
        <a:solidFill>
          <a:srgbClr val="FFF0B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A5D08FD5-CEDA-760E-6063-D0EA59B0D67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F9485CCE-1723-48F8-36F7-B271C8911C85}"/>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020AD7BA-30E7-614D-F529-872AA9BB7A1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76FF026-F97C-9444-5B6A-C4AF50690ADD}"/>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93803107-D46C-D12D-AAD7-E84641384E1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6502592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eadline and 1 imag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4" y="1919288"/>
            <a:ext cx="10990263"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566691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Headline and 2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069818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Headline and 2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text 2">
            <a:extLst>
              <a:ext uri="{FF2B5EF4-FFF2-40B4-BE49-F238E27FC236}">
                <a16:creationId xmlns:a16="http://schemas.microsoft.com/office/drawing/2014/main" id="{BC674729-23CB-CE55-418D-9B4DA58EC148}"/>
              </a:ext>
            </a:extLst>
          </p:cNvPr>
          <p:cNvSpPr>
            <a:spLocks noGrp="1"/>
          </p:cNvSpPr>
          <p:nvPr>
            <p:ph type="body" sz="quarter" idx="16"/>
          </p:nvPr>
        </p:nvSpPr>
        <p:spPr>
          <a:xfrm>
            <a:off x="600075"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3">
            <a:extLst>
              <a:ext uri="{FF2B5EF4-FFF2-40B4-BE49-F238E27FC236}">
                <a16:creationId xmlns:a16="http://schemas.microsoft.com/office/drawing/2014/main" id="{4E2E81CD-B9BA-4D4B-D687-9453DEF10687}"/>
              </a:ext>
            </a:extLst>
          </p:cNvPr>
          <p:cNvSpPr>
            <a:spLocks noGrp="1"/>
          </p:cNvSpPr>
          <p:nvPr>
            <p:ph type="body" sz="quarter" idx="17"/>
          </p:nvPr>
        </p:nvSpPr>
        <p:spPr>
          <a:xfrm>
            <a:off x="6275388"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4697270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Headline and 3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219712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Headline and 3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E8F9620A-7B37-2787-0C61-0CB4A6519E3C}"/>
              </a:ext>
            </a:extLst>
          </p:cNvPr>
          <p:cNvSpPr>
            <a:spLocks noGrp="1"/>
          </p:cNvSpPr>
          <p:nvPr>
            <p:ph type="body" sz="quarter" idx="16"/>
          </p:nvPr>
        </p:nvSpPr>
        <p:spPr>
          <a:xfrm>
            <a:off x="600075"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1" name="Platshållare för text 3">
            <a:extLst>
              <a:ext uri="{FF2B5EF4-FFF2-40B4-BE49-F238E27FC236}">
                <a16:creationId xmlns:a16="http://schemas.microsoft.com/office/drawing/2014/main" id="{81E59C72-4325-9697-1B8F-6876044359F2}"/>
              </a:ext>
            </a:extLst>
          </p:cNvPr>
          <p:cNvSpPr>
            <a:spLocks noGrp="1"/>
          </p:cNvSpPr>
          <p:nvPr>
            <p:ph type="body" sz="quarter" idx="17"/>
          </p:nvPr>
        </p:nvSpPr>
        <p:spPr>
          <a:xfrm>
            <a:off x="4383881"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2" name="Platshållare för text 4">
            <a:extLst>
              <a:ext uri="{FF2B5EF4-FFF2-40B4-BE49-F238E27FC236}">
                <a16:creationId xmlns:a16="http://schemas.microsoft.com/office/drawing/2014/main" id="{04B71E10-09CE-4F1F-5969-3DD959F0102C}"/>
              </a:ext>
            </a:extLst>
          </p:cNvPr>
          <p:cNvSpPr>
            <a:spLocks noGrp="1"/>
          </p:cNvSpPr>
          <p:nvPr>
            <p:ph type="body" sz="quarter" idx="18"/>
          </p:nvPr>
        </p:nvSpPr>
        <p:spPr>
          <a:xfrm>
            <a:off x="8167687"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7029571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eadline and 4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357120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Headline and 4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D90C2B5D-CFFA-002C-8403-A5BA4FD6C513}"/>
              </a:ext>
            </a:extLst>
          </p:cNvPr>
          <p:cNvSpPr>
            <a:spLocks noGrp="1"/>
          </p:cNvSpPr>
          <p:nvPr>
            <p:ph type="body" sz="quarter" idx="17"/>
          </p:nvPr>
        </p:nvSpPr>
        <p:spPr>
          <a:xfrm>
            <a:off x="600075"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4" name="Platshållare för text 3">
            <a:extLst>
              <a:ext uri="{FF2B5EF4-FFF2-40B4-BE49-F238E27FC236}">
                <a16:creationId xmlns:a16="http://schemas.microsoft.com/office/drawing/2014/main" id="{F4E32133-1B05-00E9-FC72-16105F20E5D8}"/>
              </a:ext>
            </a:extLst>
          </p:cNvPr>
          <p:cNvSpPr>
            <a:spLocks noGrp="1"/>
          </p:cNvSpPr>
          <p:nvPr>
            <p:ph type="body" sz="quarter" idx="18"/>
          </p:nvPr>
        </p:nvSpPr>
        <p:spPr>
          <a:xfrm>
            <a:off x="3446727"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5" name="Platshållare för text 4">
            <a:extLst>
              <a:ext uri="{FF2B5EF4-FFF2-40B4-BE49-F238E27FC236}">
                <a16:creationId xmlns:a16="http://schemas.microsoft.com/office/drawing/2014/main" id="{9FBEA034-4378-57AD-9BAA-D23952A616CE}"/>
              </a:ext>
            </a:extLst>
          </p:cNvPr>
          <p:cNvSpPr>
            <a:spLocks noGrp="1"/>
          </p:cNvSpPr>
          <p:nvPr>
            <p:ph type="body" sz="quarter" idx="19"/>
          </p:nvPr>
        </p:nvSpPr>
        <p:spPr>
          <a:xfrm>
            <a:off x="6293379"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6" name="Platshållare för text 5">
            <a:extLst>
              <a:ext uri="{FF2B5EF4-FFF2-40B4-BE49-F238E27FC236}">
                <a16:creationId xmlns:a16="http://schemas.microsoft.com/office/drawing/2014/main" id="{06D592E5-8C13-50D1-1CCC-8F6917A28780}"/>
              </a:ext>
            </a:extLst>
          </p:cNvPr>
          <p:cNvSpPr>
            <a:spLocks noGrp="1"/>
          </p:cNvSpPr>
          <p:nvPr>
            <p:ph type="body" sz="quarter" idx="20"/>
          </p:nvPr>
        </p:nvSpPr>
        <p:spPr>
          <a:xfrm>
            <a:off x="9140030"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483866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Headline only">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spTree>
    <p:extLst>
      <p:ext uri="{BB962C8B-B14F-4D97-AF65-F5344CB8AC3E}">
        <p14:creationId xmlns:p14="http://schemas.microsoft.com/office/powerpoint/2010/main" val="40127707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Headline only, light blue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2CD49F62-B17F-4256-87E8-B48CEC1AECF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42851493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Headline only, sand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70BC9548-E26C-77A2-1994-5B2D723366A9}"/>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5675272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Headline only,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C21FC7DD-9D09-44CA-0597-9DEB74E2004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37768790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Headline only,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B0E08DE0-7713-2F89-9CAE-718563F453A7}"/>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22931527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B35DBFB-5CDF-E32D-0562-6D92213809A1}"/>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9757DD51-31A9-0B97-878B-DC725BEF456D}"/>
              </a:ext>
            </a:extLst>
          </p:cNvPr>
          <p:cNvSpPr>
            <a:spLocks noGrp="1"/>
          </p:cNvSpPr>
          <p:nvPr>
            <p:ph type="ftr" sz="quarter" idx="11"/>
          </p:nvPr>
        </p:nvSpPr>
        <p:spPr/>
        <p:txBody>
          <a:bodyPr/>
          <a:lstStyle/>
          <a:p>
            <a:r>
              <a:rPr lang="sv-SE"/>
              <a:t>Fabio Marco Monetti</a:t>
            </a:r>
          </a:p>
        </p:txBody>
      </p:sp>
      <p:sp>
        <p:nvSpPr>
          <p:cNvPr id="4" name="Platshållare för bildnummer 3">
            <a:extLst>
              <a:ext uri="{FF2B5EF4-FFF2-40B4-BE49-F238E27FC236}">
                <a16:creationId xmlns:a16="http://schemas.microsoft.com/office/drawing/2014/main" id="{49810C51-F518-224E-FB91-8421FD7D6879}"/>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1349400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Headline and content,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366838"/>
            <a:ext cx="10990263" cy="495931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6058086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eadline only,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2833364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Logo">
    <p:bg>
      <p:bgPr>
        <a:solidFill>
          <a:schemeClr val="accent1"/>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B31C6E16-A8C5-A850-CB5B-D4A530D7DE27}"/>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4EDED1D2-CC81-27E6-259D-AC4805594BE1}"/>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23260593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Logo, navy blue">
    <p:bg>
      <p:bgPr>
        <a:solidFill>
          <a:schemeClr val="tx2"/>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0D27DED8-EA09-1EA2-8C8D-DCB1C9F0377C}"/>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004E1202-DA06-9B02-2B87-6713C953C357}"/>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41503116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How to use template">
    <p:spTree>
      <p:nvGrpSpPr>
        <p:cNvPr id="1" name=""/>
        <p:cNvGrpSpPr/>
        <p:nvPr/>
      </p:nvGrpSpPr>
      <p:grpSpPr>
        <a:xfrm>
          <a:off x="0" y="0"/>
          <a:ext cx="0" cy="0"/>
          <a:chOff x="0" y="0"/>
          <a:chExt cx="0" cy="0"/>
        </a:xfrm>
      </p:grpSpPr>
      <p:grpSp>
        <p:nvGrpSpPr>
          <p:cNvPr id="16" name="Grupp 15">
            <a:extLst>
              <a:ext uri="{FF2B5EF4-FFF2-40B4-BE49-F238E27FC236}">
                <a16:creationId xmlns:a16="http://schemas.microsoft.com/office/drawing/2014/main" id="{CE19B76B-69BE-2CE8-2691-D7F57CA2A986}"/>
              </a:ext>
            </a:extLst>
          </p:cNvPr>
          <p:cNvGrpSpPr>
            <a:grpSpLocks noChangeAspect="1"/>
          </p:cNvGrpSpPr>
          <p:nvPr userDrawn="1"/>
        </p:nvGrpSpPr>
        <p:grpSpPr>
          <a:xfrm>
            <a:off x="2347236" y="2028884"/>
            <a:ext cx="1806522" cy="3150398"/>
            <a:chOff x="3971925" y="-1798194"/>
            <a:chExt cx="6248400" cy="10896600"/>
          </a:xfrm>
        </p:grpSpPr>
        <p:pic>
          <p:nvPicPr>
            <p:cNvPr id="13" name="Bildobjekt 12" descr="En bild som visar text, skärmbild, programvara, diagram&#10;&#10;Automatiskt genererad beskrivning">
              <a:extLst>
                <a:ext uri="{FF2B5EF4-FFF2-40B4-BE49-F238E27FC236}">
                  <a16:creationId xmlns:a16="http://schemas.microsoft.com/office/drawing/2014/main" id="{77182B8F-9D5B-E130-993A-698BFACD821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971925" y="3650106"/>
              <a:ext cx="6248400" cy="5448300"/>
            </a:xfrm>
            <a:prstGeom prst="rect">
              <a:avLst/>
            </a:prstGeom>
          </p:spPr>
        </p:pic>
        <p:pic>
          <p:nvPicPr>
            <p:cNvPr id="15" name="Bildobjekt 14" descr="En bild som visar text, skärmbild, programvara, Datorikon&#10;&#10;Automatiskt genererad beskrivning">
              <a:extLst>
                <a:ext uri="{FF2B5EF4-FFF2-40B4-BE49-F238E27FC236}">
                  <a16:creationId xmlns:a16="http://schemas.microsoft.com/office/drawing/2014/main" id="{7DA50AB1-F7A2-EBC7-FB82-E0BBB147318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971925" y="-1798194"/>
              <a:ext cx="6248400" cy="5448300"/>
            </a:xfrm>
            <a:prstGeom prst="rect">
              <a:avLst/>
            </a:prstGeom>
          </p:spPr>
        </p:pic>
      </p:grpSp>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46036"/>
            <a:ext cx="10991850" cy="796252"/>
          </a:xfrm>
          <a:prstGeom prst="rect">
            <a:avLst/>
          </a:prstGeom>
          <a:noFill/>
        </p:spPr>
        <p:txBody>
          <a:bodyPr wrap="square" anchor="t">
            <a:noAutofit/>
          </a:bodyPr>
          <a:lstStyle/>
          <a:p>
            <a:r>
              <a:rPr lang="en-US" sz="3600" b="1" noProof="0" dirty="0">
                <a:solidFill>
                  <a:schemeClr val="tx2"/>
                </a:solidFill>
                <a:latin typeface="+mj-lt"/>
              </a:rPr>
              <a:t>How to use this template</a:t>
            </a:r>
          </a:p>
        </p:txBody>
      </p:sp>
      <p:sp>
        <p:nvSpPr>
          <p:cNvPr id="6" name="textruta 5">
            <a:extLst>
              <a:ext uri="{FF2B5EF4-FFF2-40B4-BE49-F238E27FC236}">
                <a16:creationId xmlns:a16="http://schemas.microsoft.com/office/drawing/2014/main" id="{A169F84A-F3A8-EFE5-7C9A-F2537DED6605}"/>
              </a:ext>
            </a:extLst>
          </p:cNvPr>
          <p:cNvSpPr txBox="1"/>
          <p:nvPr userDrawn="1"/>
        </p:nvSpPr>
        <p:spPr>
          <a:xfrm>
            <a:off x="716536" y="2472816"/>
            <a:ext cx="1469735" cy="723275"/>
          </a:xfrm>
          <a:prstGeom prst="rect">
            <a:avLst/>
          </a:prstGeom>
          <a:noFill/>
        </p:spPr>
        <p:txBody>
          <a:bodyPr wrap="square" lIns="0" tIns="0" rIns="0" bIns="0" rtlCol="0">
            <a:spAutoFit/>
          </a:bodyPr>
          <a:lstStyle/>
          <a:p>
            <a:pPr>
              <a:spcAft>
                <a:spcPts val="600"/>
              </a:spcAft>
            </a:pPr>
            <a:r>
              <a:rPr lang="en-US" sz="1000" b="1" noProof="0" dirty="0">
                <a:solidFill>
                  <a:schemeClr val="tx2"/>
                </a:solidFill>
              </a:rPr>
              <a:t>Slide templates</a:t>
            </a:r>
          </a:p>
          <a:p>
            <a:pPr>
              <a:spcAft>
                <a:spcPts val="600"/>
              </a:spcAft>
            </a:pPr>
            <a:r>
              <a:rPr lang="en-US" sz="800" noProof="0" dirty="0"/>
              <a:t>Click on </a:t>
            </a:r>
            <a:r>
              <a:rPr lang="en-US" sz="800" i="1" noProof="0" dirty="0"/>
              <a:t>New slide</a:t>
            </a:r>
            <a:r>
              <a:rPr lang="en-US" sz="800" noProof="0" dirty="0"/>
              <a:t> to see the templates various template slide. Choose one to suite </a:t>
            </a:r>
            <a:br>
              <a:rPr lang="en-US" sz="800" noProof="0" dirty="0"/>
            </a:br>
            <a:r>
              <a:rPr lang="en-US" sz="800" noProof="0" dirty="0"/>
              <a:t>your content.</a:t>
            </a:r>
          </a:p>
        </p:txBody>
      </p:sp>
      <p:sp>
        <p:nvSpPr>
          <p:cNvPr id="8" name="textruta 7">
            <a:extLst>
              <a:ext uri="{FF2B5EF4-FFF2-40B4-BE49-F238E27FC236}">
                <a16:creationId xmlns:a16="http://schemas.microsoft.com/office/drawing/2014/main" id="{768BCC39-F9DA-DF60-4025-17B6E0131556}"/>
              </a:ext>
            </a:extLst>
          </p:cNvPr>
          <p:cNvSpPr txBox="1"/>
          <p:nvPr userDrawn="1"/>
        </p:nvSpPr>
        <p:spPr>
          <a:xfrm>
            <a:off x="716537" y="3685917"/>
            <a:ext cx="1469735" cy="692497"/>
          </a:xfrm>
          <a:prstGeom prst="rect">
            <a:avLst/>
          </a:prstGeom>
          <a:noFill/>
        </p:spPr>
        <p:txBody>
          <a:bodyPr wrap="square" lIns="0" tIns="0" rIns="0" bIns="0" rtlCol="0">
            <a:spAutoFit/>
          </a:bodyPr>
          <a:lstStyle/>
          <a:p>
            <a:pPr>
              <a:spcAft>
                <a:spcPts val="600"/>
              </a:spcAft>
            </a:pPr>
            <a:r>
              <a:rPr lang="en-US" sz="800" b="1" noProof="0" dirty="0">
                <a:solidFill>
                  <a:schemeClr val="tx2"/>
                </a:solidFill>
              </a:rPr>
              <a:t>Layout</a:t>
            </a:r>
          </a:p>
          <a:p>
            <a:pPr>
              <a:spcAft>
                <a:spcPts val="600"/>
              </a:spcAft>
            </a:pPr>
            <a:r>
              <a:rPr lang="en-US" sz="800" noProof="0" dirty="0"/>
              <a:t>If you’d like to change slide template on an existing slide, click on </a:t>
            </a:r>
            <a:r>
              <a:rPr lang="en-US" sz="800" i="1" noProof="0" dirty="0"/>
              <a:t>Layout</a:t>
            </a:r>
            <a:r>
              <a:rPr lang="en-US" sz="800" noProof="0" dirty="0"/>
              <a:t> and select a new template. </a:t>
            </a:r>
          </a:p>
        </p:txBody>
      </p:sp>
      <p:sp>
        <p:nvSpPr>
          <p:cNvPr id="9" name="textruta 8">
            <a:extLst>
              <a:ext uri="{FF2B5EF4-FFF2-40B4-BE49-F238E27FC236}">
                <a16:creationId xmlns:a16="http://schemas.microsoft.com/office/drawing/2014/main" id="{F266C024-6842-2553-28D2-931168DE2970}"/>
              </a:ext>
            </a:extLst>
          </p:cNvPr>
          <p:cNvSpPr txBox="1"/>
          <p:nvPr userDrawn="1"/>
        </p:nvSpPr>
        <p:spPr>
          <a:xfrm>
            <a:off x="716536" y="4881301"/>
            <a:ext cx="1469735" cy="569387"/>
          </a:xfrm>
          <a:prstGeom prst="rect">
            <a:avLst/>
          </a:prstGeom>
          <a:noFill/>
        </p:spPr>
        <p:txBody>
          <a:bodyPr wrap="square" lIns="0" tIns="0" rIns="0" bIns="0" rtlCol="0">
            <a:spAutoFit/>
          </a:bodyPr>
          <a:lstStyle/>
          <a:p>
            <a:pPr>
              <a:spcAft>
                <a:spcPts val="600"/>
              </a:spcAft>
            </a:pPr>
            <a:r>
              <a:rPr lang="en-US" sz="800" b="1" noProof="0" dirty="0">
                <a:solidFill>
                  <a:schemeClr val="tx2"/>
                </a:solidFill>
              </a:rPr>
              <a:t>Reset</a:t>
            </a:r>
          </a:p>
          <a:p>
            <a:pPr>
              <a:spcAft>
                <a:spcPts val="600"/>
              </a:spcAft>
            </a:pPr>
            <a:r>
              <a:rPr lang="en-US" sz="800" noProof="0" dirty="0"/>
              <a:t>Reset a slide to the slide templates design by </a:t>
            </a:r>
            <a:br>
              <a:rPr lang="en-US" sz="800" noProof="0" dirty="0"/>
            </a:br>
            <a:r>
              <a:rPr lang="en-US" sz="800" noProof="0" dirty="0"/>
              <a:t>clicking on </a:t>
            </a:r>
            <a:r>
              <a:rPr lang="en-US" sz="800" i="1" noProof="0" dirty="0"/>
              <a:t>Reset</a:t>
            </a:r>
            <a:r>
              <a:rPr lang="en-US" sz="800" noProof="0" dirty="0"/>
              <a:t>. </a:t>
            </a:r>
          </a:p>
        </p:txBody>
      </p:sp>
      <p:sp>
        <p:nvSpPr>
          <p:cNvPr id="10" name="textruta 9">
            <a:extLst>
              <a:ext uri="{FF2B5EF4-FFF2-40B4-BE49-F238E27FC236}">
                <a16:creationId xmlns:a16="http://schemas.microsoft.com/office/drawing/2014/main" id="{C49C5967-B80A-E7A8-432B-804EA96184DA}"/>
              </a:ext>
            </a:extLst>
          </p:cNvPr>
          <p:cNvSpPr txBox="1"/>
          <p:nvPr userDrawn="1"/>
        </p:nvSpPr>
        <p:spPr>
          <a:xfrm>
            <a:off x="4586575" y="2066955"/>
            <a:ext cx="1361445" cy="1092607"/>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Colors</a:t>
            </a:r>
          </a:p>
          <a:p>
            <a:pPr>
              <a:spcAft>
                <a:spcPts val="600"/>
              </a:spcAft>
            </a:pPr>
            <a:r>
              <a:rPr lang="en-US" sz="800" noProof="0" dirty="0"/>
              <a:t>This template is programmed with the KTH color palette. The correct colors are the in top row under </a:t>
            </a:r>
            <a:r>
              <a:rPr lang="en-US" sz="800" i="1" noProof="0" dirty="0"/>
              <a:t>Theme Colors</a:t>
            </a:r>
            <a:r>
              <a:rPr lang="en-US" sz="800" noProof="0" dirty="0"/>
              <a:t> and all colors under </a:t>
            </a:r>
            <a:r>
              <a:rPr lang="en-US" sz="800" i="1" noProof="0" dirty="0"/>
              <a:t>Custom Colors</a:t>
            </a:r>
            <a:r>
              <a:rPr lang="en-US" sz="800" noProof="0" dirty="0"/>
              <a:t>. Only use the correct colors.</a:t>
            </a:r>
          </a:p>
        </p:txBody>
      </p:sp>
      <p:sp>
        <p:nvSpPr>
          <p:cNvPr id="17" name="textruta 16">
            <a:extLst>
              <a:ext uri="{FF2B5EF4-FFF2-40B4-BE49-F238E27FC236}">
                <a16:creationId xmlns:a16="http://schemas.microsoft.com/office/drawing/2014/main" id="{5077E03A-6420-92EB-FBAB-1A11484F6E1E}"/>
              </a:ext>
            </a:extLst>
          </p:cNvPr>
          <p:cNvSpPr txBox="1"/>
          <p:nvPr userDrawn="1"/>
        </p:nvSpPr>
        <p:spPr>
          <a:xfrm>
            <a:off x="6938221" y="2303726"/>
            <a:ext cx="598588" cy="307777"/>
          </a:xfrm>
          <a:prstGeom prst="rect">
            <a:avLst/>
          </a:prstGeom>
          <a:noFill/>
        </p:spPr>
        <p:txBody>
          <a:bodyPr wrap="square" lIns="0" tIns="0" rIns="0" bIns="0" rtlCol="0">
            <a:spAutoFit/>
          </a:bodyPr>
          <a:lstStyle/>
          <a:p>
            <a:r>
              <a:rPr lang="en-US" sz="500" noProof="0" dirty="0">
                <a:solidFill>
                  <a:srgbClr val="F9535C"/>
                </a:solidFill>
              </a:rPr>
              <a:t>Do </a:t>
            </a:r>
            <a:r>
              <a:rPr lang="en-US" sz="500" u="sng" noProof="0" dirty="0">
                <a:solidFill>
                  <a:srgbClr val="F9535C"/>
                </a:solidFill>
              </a:rPr>
              <a:t>NOT</a:t>
            </a:r>
            <a:r>
              <a:rPr lang="en-US" sz="500" noProof="0" dirty="0">
                <a:solidFill>
                  <a:srgbClr val="F9535C"/>
                </a:solidFill>
              </a:rPr>
              <a:t> use the colors PowerPoint auto generates. They are not on brand. </a:t>
            </a:r>
          </a:p>
        </p:txBody>
      </p:sp>
      <p:sp>
        <p:nvSpPr>
          <p:cNvPr id="21" name="textruta 20">
            <a:extLst>
              <a:ext uri="{FF2B5EF4-FFF2-40B4-BE49-F238E27FC236}">
                <a16:creationId xmlns:a16="http://schemas.microsoft.com/office/drawing/2014/main" id="{8926CA3B-DA70-E9B7-6DA6-A695DCFB4726}"/>
              </a:ext>
            </a:extLst>
          </p:cNvPr>
          <p:cNvSpPr txBox="1"/>
          <p:nvPr userDrawn="1"/>
        </p:nvSpPr>
        <p:spPr>
          <a:xfrm>
            <a:off x="8095279" y="2061013"/>
            <a:ext cx="1588210" cy="2185214"/>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Change the image crop</a:t>
            </a:r>
          </a:p>
          <a:p>
            <a:pPr>
              <a:spcAft>
                <a:spcPts val="600"/>
              </a:spcAft>
            </a:pPr>
            <a:r>
              <a:rPr lang="en-US" sz="800" noProof="0" dirty="0"/>
              <a:t>When an image is placed in an image place holder, PowerPoint automatically crops the image to fit the placeholder. To alter what part of the image is shown:</a:t>
            </a:r>
          </a:p>
          <a:p>
            <a:pPr marL="120600" indent="-120600">
              <a:spcAft>
                <a:spcPts val="600"/>
              </a:spcAft>
              <a:buClr>
                <a:schemeClr val="accent1"/>
              </a:buClr>
              <a:buFont typeface="+mj-lt"/>
              <a:buAutoNum type="arabicPeriod"/>
            </a:pPr>
            <a:r>
              <a:rPr lang="en-US" sz="800" noProof="0" dirty="0"/>
              <a:t>Select the image and go to </a:t>
            </a:r>
            <a:br>
              <a:rPr lang="en-US" sz="800" noProof="0" dirty="0"/>
            </a:br>
            <a:r>
              <a:rPr lang="en-US" sz="800" noProof="0" dirty="0"/>
              <a:t>the </a:t>
            </a:r>
            <a:r>
              <a:rPr lang="en-US" sz="800" i="1" noProof="0" dirty="0"/>
              <a:t>Picture Format </a:t>
            </a:r>
            <a:r>
              <a:rPr lang="en-US" sz="800" noProof="0" dirty="0"/>
              <a:t>tab. </a:t>
            </a:r>
          </a:p>
          <a:p>
            <a:pPr marL="120600" indent="-120600">
              <a:spcAft>
                <a:spcPts val="600"/>
              </a:spcAft>
              <a:buClr>
                <a:schemeClr val="accent1"/>
              </a:buClr>
              <a:buFont typeface="+mj-lt"/>
              <a:buAutoNum type="arabicPeriod"/>
            </a:pPr>
            <a:r>
              <a:rPr lang="en-US" sz="800" noProof="0" dirty="0"/>
              <a:t>Choose </a:t>
            </a:r>
            <a:r>
              <a:rPr lang="en-US" sz="800" i="1" noProof="0" dirty="0"/>
              <a:t>Crop</a:t>
            </a:r>
            <a:r>
              <a:rPr lang="en-US" sz="800" noProof="0" dirty="0"/>
              <a:t>. Now, the entire image is visible, the cropped out parts are darker. </a:t>
            </a:r>
          </a:p>
          <a:p>
            <a:pPr marL="120600" indent="-120600">
              <a:spcAft>
                <a:spcPts val="600"/>
              </a:spcAft>
              <a:buClr>
                <a:schemeClr val="accent1"/>
              </a:buClr>
              <a:buFont typeface="+mj-lt"/>
              <a:buAutoNum type="arabicPeriod"/>
            </a:pPr>
            <a:r>
              <a:rPr lang="en-US" sz="800" noProof="0" dirty="0"/>
              <a:t>Now you can move the image around within the placeholder and/or zoom in by pulling the corners of the image. </a:t>
            </a:r>
          </a:p>
        </p:txBody>
      </p:sp>
      <p:sp>
        <p:nvSpPr>
          <p:cNvPr id="23" name="textruta 22">
            <a:extLst>
              <a:ext uri="{FF2B5EF4-FFF2-40B4-BE49-F238E27FC236}">
                <a16:creationId xmlns:a16="http://schemas.microsoft.com/office/drawing/2014/main" id="{4FF18537-A6AC-E08C-1D06-F4EFDB0287B8}"/>
              </a:ext>
            </a:extLst>
          </p:cNvPr>
          <p:cNvSpPr txBox="1"/>
          <p:nvPr userDrawn="1"/>
        </p:nvSpPr>
        <p:spPr>
          <a:xfrm>
            <a:off x="10058400" y="2061013"/>
            <a:ext cx="1486590" cy="1692771"/>
          </a:xfrm>
          <a:prstGeom prst="rect">
            <a:avLst/>
          </a:prstGeom>
          <a:noFill/>
        </p:spPr>
        <p:txBody>
          <a:bodyPr wrap="square" lIns="0" tIns="0" rIns="0" bIns="0" rtlCol="0">
            <a:spAutoFit/>
          </a:bodyPr>
          <a:lstStyle/>
          <a:p>
            <a:pPr>
              <a:spcAft>
                <a:spcPts val="600"/>
              </a:spcAft>
            </a:pPr>
            <a:r>
              <a:rPr lang="en-US" sz="1000" b="1" noProof="0" dirty="0">
                <a:solidFill>
                  <a:schemeClr val="tx2"/>
                </a:solidFill>
              </a:rPr>
              <a:t>Edit image background</a:t>
            </a:r>
          </a:p>
          <a:p>
            <a:pPr marL="120600" indent="-120600">
              <a:spcAft>
                <a:spcPts val="600"/>
              </a:spcAft>
              <a:buClr>
                <a:schemeClr val="accent1"/>
              </a:buClr>
              <a:buAutoNum type="arabicPeriod"/>
            </a:pPr>
            <a:r>
              <a:rPr lang="en-US" sz="800" noProof="0" dirty="0"/>
              <a:t>Select </a:t>
            </a:r>
            <a:r>
              <a:rPr lang="en-US" sz="800" i="1" noProof="0" dirty="0"/>
              <a:t>Design</a:t>
            </a:r>
            <a:r>
              <a:rPr lang="en-US" sz="800" noProof="0" dirty="0"/>
              <a:t> &gt; </a:t>
            </a:r>
            <a:r>
              <a:rPr lang="en-US" sz="800" i="1" noProof="0" dirty="0"/>
              <a:t>Format Background</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Format Background pane</a:t>
            </a:r>
            <a:r>
              <a:rPr lang="en-US" sz="800" noProof="0" dirty="0"/>
              <a:t>, select </a:t>
            </a:r>
            <a:r>
              <a:rPr lang="en-US" sz="800" i="1" noProof="0" dirty="0"/>
              <a:t>Picture or texture fill</a:t>
            </a:r>
            <a:r>
              <a:rPr lang="en-US" sz="800" noProof="0" dirty="0"/>
              <a:t>.</a:t>
            </a:r>
          </a:p>
          <a:p>
            <a:pPr marL="120600" indent="-120600">
              <a:spcAft>
                <a:spcPts val="600"/>
              </a:spcAft>
              <a:buClr>
                <a:schemeClr val="accent1"/>
              </a:buClr>
              <a:buAutoNum type="arabicPeriod"/>
            </a:pPr>
            <a:r>
              <a:rPr lang="en-US" sz="800" noProof="0" dirty="0"/>
              <a:t>Select </a:t>
            </a:r>
            <a:r>
              <a:rPr lang="en-US" sz="800" i="1" noProof="0" dirty="0"/>
              <a:t>File</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Insert Picture</a:t>
            </a:r>
            <a:r>
              <a:rPr lang="en-US" sz="800" noProof="0" dirty="0"/>
              <a:t> dialog box, choose the picture </a:t>
            </a:r>
            <a:br>
              <a:rPr lang="en-US" sz="800" noProof="0" dirty="0"/>
            </a:br>
            <a:r>
              <a:rPr lang="en-US" sz="800" noProof="0" dirty="0"/>
              <a:t>you want to use and then select </a:t>
            </a:r>
            <a:r>
              <a:rPr lang="en-US" sz="800" i="1" noProof="0" dirty="0"/>
              <a:t>Insert</a:t>
            </a:r>
            <a:r>
              <a:rPr lang="en-US" sz="800" noProof="0" dirty="0"/>
              <a:t>.</a:t>
            </a:r>
          </a:p>
        </p:txBody>
      </p:sp>
      <p:sp>
        <p:nvSpPr>
          <p:cNvPr id="24" name="textruta 23">
            <a:extLst>
              <a:ext uri="{FF2B5EF4-FFF2-40B4-BE49-F238E27FC236}">
                <a16:creationId xmlns:a16="http://schemas.microsoft.com/office/drawing/2014/main" id="{49208D86-4998-5146-37DE-48F0F8DCB7BC}"/>
              </a:ext>
            </a:extLst>
          </p:cNvPr>
          <p:cNvSpPr txBox="1"/>
          <p:nvPr userDrawn="1"/>
        </p:nvSpPr>
        <p:spPr>
          <a:xfrm>
            <a:off x="4586575" y="4075714"/>
            <a:ext cx="1295401" cy="1569660"/>
          </a:xfrm>
          <a:prstGeom prst="rect">
            <a:avLst/>
          </a:prstGeom>
          <a:noFill/>
        </p:spPr>
        <p:txBody>
          <a:bodyPr wrap="square" lIns="0" tIns="0" rIns="0" bIns="0" rtlCol="0">
            <a:spAutoFit/>
          </a:bodyPr>
          <a:lstStyle/>
          <a:p>
            <a:pPr>
              <a:spcAft>
                <a:spcPts val="600"/>
              </a:spcAft>
            </a:pPr>
            <a:r>
              <a:rPr lang="en-US" sz="1000" b="1" noProof="0" dirty="0">
                <a:solidFill>
                  <a:schemeClr val="tx2"/>
                </a:solidFill>
              </a:rPr>
              <a:t>Header and footer</a:t>
            </a:r>
          </a:p>
          <a:p>
            <a:pPr>
              <a:spcAft>
                <a:spcPts val="600"/>
              </a:spcAft>
            </a:pPr>
            <a:r>
              <a:rPr lang="en-US" sz="800" noProof="0" dirty="0"/>
              <a:t>Insert header/footer, </a:t>
            </a:r>
            <a:br>
              <a:rPr lang="en-US" sz="800" noProof="0" dirty="0"/>
            </a:br>
            <a:r>
              <a:rPr lang="en-US" sz="800" noProof="0" dirty="0"/>
              <a:t>date and page numbers:</a:t>
            </a:r>
          </a:p>
          <a:p>
            <a:pPr marL="120600" indent="-120600">
              <a:spcAft>
                <a:spcPts val="600"/>
              </a:spcAft>
              <a:buClr>
                <a:schemeClr val="accent1"/>
              </a:buClr>
              <a:buFont typeface="+mj-lt"/>
              <a:buAutoNum type="arabicPeriod"/>
            </a:pPr>
            <a:r>
              <a:rPr lang="en-US" sz="800" noProof="0" dirty="0"/>
              <a:t>On the </a:t>
            </a:r>
            <a:r>
              <a:rPr lang="en-US" sz="800" i="1" noProof="0" dirty="0"/>
              <a:t>Insert</a:t>
            </a:r>
            <a:r>
              <a:rPr lang="en-US" sz="800" noProof="0" dirty="0"/>
              <a:t> tab, </a:t>
            </a:r>
            <a:br>
              <a:rPr lang="en-US" sz="800" noProof="0" dirty="0"/>
            </a:br>
            <a:r>
              <a:rPr lang="en-US" sz="800" noProof="0" dirty="0"/>
              <a:t>click </a:t>
            </a:r>
            <a:r>
              <a:rPr lang="en-US" sz="800" i="1" noProof="0" dirty="0"/>
              <a:t>Header &amp; Footer</a:t>
            </a:r>
            <a:r>
              <a:rPr lang="en-US" sz="800" noProof="0" dirty="0"/>
              <a:t>.</a:t>
            </a:r>
          </a:p>
          <a:p>
            <a:pPr marL="120600" indent="-120600">
              <a:spcAft>
                <a:spcPts val="600"/>
              </a:spcAft>
              <a:buClr>
                <a:schemeClr val="accent1"/>
              </a:buClr>
              <a:buFont typeface="+mj-lt"/>
              <a:buAutoNum type="arabicPeriod"/>
            </a:pPr>
            <a:r>
              <a:rPr lang="en-US" sz="800" noProof="0" dirty="0"/>
              <a:t>In the Header and Footer box, on the Slide tab, select the information you want.</a:t>
            </a:r>
          </a:p>
          <a:p>
            <a:pPr marL="120600" indent="-120600">
              <a:spcAft>
                <a:spcPts val="600"/>
              </a:spcAft>
              <a:buClr>
                <a:schemeClr val="accent1"/>
              </a:buClr>
              <a:buFont typeface="+mj-lt"/>
              <a:buAutoNum type="arabicPeriod"/>
            </a:pPr>
            <a:r>
              <a:rPr lang="en-US" sz="800" noProof="0" dirty="0"/>
              <a:t>Click </a:t>
            </a:r>
            <a:r>
              <a:rPr lang="en-US" sz="800" i="1" noProof="0" dirty="0"/>
              <a:t>Apply to All</a:t>
            </a:r>
            <a:r>
              <a:rPr lang="en-US" sz="800" noProof="0" dirty="0"/>
              <a:t>.</a:t>
            </a:r>
          </a:p>
        </p:txBody>
      </p:sp>
      <p:pic>
        <p:nvPicPr>
          <p:cNvPr id="32" name="Bildobjekt 31" descr="En bild som visar moln, utomhus, himmel, byggnad&#10;&#10;Automatiskt genererad beskrivning">
            <a:extLst>
              <a:ext uri="{FF2B5EF4-FFF2-40B4-BE49-F238E27FC236}">
                <a16:creationId xmlns:a16="http://schemas.microsoft.com/office/drawing/2014/main" id="{94D13EAB-F856-BC62-1623-0235CE917A48}"/>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066200" y="4318565"/>
            <a:ext cx="1493231" cy="1981989"/>
          </a:xfrm>
          <a:prstGeom prst="rect">
            <a:avLst/>
          </a:prstGeom>
        </p:spPr>
      </p:pic>
      <p:pic>
        <p:nvPicPr>
          <p:cNvPr id="34" name="Picture 4" descr="Microsoft PowerPoint 365 Overview and Supported File Types">
            <a:extLst>
              <a:ext uri="{FF2B5EF4-FFF2-40B4-BE49-F238E27FC236}">
                <a16:creationId xmlns:a16="http://schemas.microsoft.com/office/drawing/2014/main" id="{6B95C2D0-3101-BE06-9875-AF2510CF817D}"/>
              </a:ext>
            </a:extLst>
          </p:cNvPr>
          <p:cNvPicPr>
            <a:picLocks noChangeAspect="1" noChangeArrowheads="1"/>
          </p:cNvPicPr>
          <p:nvPr userDrawn="1"/>
        </p:nvPicPr>
        <p:blipFill rotWithShape="1">
          <a:blip r:embed="rId5" cstate="print">
            <a:extLst>
              <a:ext uri="{28A0092B-C50C-407E-A947-70E740481C1C}">
                <a14:useLocalDpi xmlns:a14="http://schemas.microsoft.com/office/drawing/2010/main"/>
              </a:ext>
            </a:extLst>
          </a:blip>
          <a:srcRect/>
          <a:stretch/>
        </p:blipFill>
        <p:spPr bwMode="auto">
          <a:xfrm>
            <a:off x="721644" y="2028884"/>
            <a:ext cx="208587" cy="334335"/>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Microsoft PowerPoint 365 Overview and Supported File Types">
            <a:extLst>
              <a:ext uri="{FF2B5EF4-FFF2-40B4-BE49-F238E27FC236}">
                <a16:creationId xmlns:a16="http://schemas.microsoft.com/office/drawing/2014/main" id="{D259F975-3B73-BC3A-B353-F3B57056CAFE}"/>
              </a:ext>
            </a:extLst>
          </p:cNvPr>
          <p:cNvPicPr>
            <a:picLocks noChangeAspect="1" noChangeArrowheads="1"/>
          </p:cNvPicPr>
          <p:nvPr userDrawn="1"/>
        </p:nvPicPr>
        <p:blipFill rotWithShape="1">
          <a:blip r:embed="rId6" cstate="print">
            <a:extLst>
              <a:ext uri="{28A0092B-C50C-407E-A947-70E740481C1C}">
                <a14:useLocalDpi xmlns:a14="http://schemas.microsoft.com/office/drawing/2010/main"/>
              </a:ext>
            </a:extLst>
          </a:blip>
          <a:srcRect/>
          <a:stretch/>
        </p:blipFill>
        <p:spPr bwMode="auto">
          <a:xfrm>
            <a:off x="716536" y="3527233"/>
            <a:ext cx="328130" cy="10531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Microsoft PowerPoint 365 Overview and Supported File Types">
            <a:extLst>
              <a:ext uri="{FF2B5EF4-FFF2-40B4-BE49-F238E27FC236}">
                <a16:creationId xmlns:a16="http://schemas.microsoft.com/office/drawing/2014/main" id="{C0490137-5992-062D-6D6B-7856F08EDE8C}"/>
              </a:ext>
            </a:extLst>
          </p:cNvPr>
          <p:cNvPicPr>
            <a:picLocks noChangeAspect="1" noChangeArrowheads="1"/>
          </p:cNvPicPr>
          <p:nvPr userDrawn="1"/>
        </p:nvPicPr>
        <p:blipFill rotWithShape="1">
          <a:blip r:embed="rId7" cstate="print">
            <a:extLst>
              <a:ext uri="{28A0092B-C50C-407E-A947-70E740481C1C}">
                <a14:useLocalDpi xmlns:a14="http://schemas.microsoft.com/office/drawing/2010/main"/>
              </a:ext>
            </a:extLst>
          </a:blip>
          <a:srcRect/>
          <a:stretch/>
        </p:blipFill>
        <p:spPr bwMode="auto">
          <a:xfrm>
            <a:off x="716536" y="4708556"/>
            <a:ext cx="256300" cy="10531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eader and Footer on slides - Microsoft PowerPoint 365">
            <a:extLst>
              <a:ext uri="{FF2B5EF4-FFF2-40B4-BE49-F238E27FC236}">
                <a16:creationId xmlns:a16="http://schemas.microsoft.com/office/drawing/2014/main" id="{514F44FF-F14B-3D48-E9D1-E7E8BB20F671}"/>
              </a:ext>
            </a:extLst>
          </p:cNvPr>
          <p:cNvPicPr>
            <a:picLocks noChangeAspect="1" noChangeArrowheads="1"/>
          </p:cNvPicPr>
          <p:nvPr userDrawn="1"/>
        </p:nvPicPr>
        <p:blipFill>
          <a:blip r:embed="rId8" cstate="print">
            <a:extLst>
              <a:ext uri="{28A0092B-C50C-407E-A947-70E740481C1C}">
                <a14:useLocalDpi xmlns:a14="http://schemas.microsoft.com/office/drawing/2010/main"/>
              </a:ext>
            </a:extLst>
          </a:blip>
          <a:srcRect/>
          <a:stretch>
            <a:fillRect/>
          </a:stretch>
        </p:blipFill>
        <p:spPr bwMode="auto">
          <a:xfrm>
            <a:off x="6062042" y="4075714"/>
            <a:ext cx="1493231" cy="1103568"/>
          </a:xfrm>
          <a:prstGeom prst="rect">
            <a:avLst/>
          </a:prstGeom>
          <a:noFill/>
          <a:extLst>
            <a:ext uri="{909E8E84-426E-40DD-AFC4-6F175D3DCCD1}">
              <a14:hiddenFill xmlns:a14="http://schemas.microsoft.com/office/drawing/2010/main">
                <a:solidFill>
                  <a:srgbClr val="FFFFFF"/>
                </a:solidFill>
              </a14:hiddenFill>
            </a:ext>
          </a:extLst>
        </p:spPr>
      </p:pic>
      <p:grpSp>
        <p:nvGrpSpPr>
          <p:cNvPr id="1125" name="Grupp 1124">
            <a:extLst>
              <a:ext uri="{FF2B5EF4-FFF2-40B4-BE49-F238E27FC236}">
                <a16:creationId xmlns:a16="http://schemas.microsoft.com/office/drawing/2014/main" id="{918579BF-BDEF-7B25-9DCA-62CC6D39793B}"/>
              </a:ext>
            </a:extLst>
          </p:cNvPr>
          <p:cNvGrpSpPr/>
          <p:nvPr userDrawn="1"/>
        </p:nvGrpSpPr>
        <p:grpSpPr>
          <a:xfrm>
            <a:off x="6063783" y="2031850"/>
            <a:ext cx="800155" cy="1688467"/>
            <a:chOff x="6063783" y="2031850"/>
            <a:chExt cx="1800691" cy="3799773"/>
          </a:xfrm>
        </p:grpSpPr>
        <p:pic>
          <p:nvPicPr>
            <p:cNvPr id="1030" name="Picture 6" descr="Hacking PowerPoint to create custom colors | BrightCarbon">
              <a:extLst>
                <a:ext uri="{FF2B5EF4-FFF2-40B4-BE49-F238E27FC236}">
                  <a16:creationId xmlns:a16="http://schemas.microsoft.com/office/drawing/2014/main" id="{1E944A0E-9B5A-F599-847C-0737479E7BC1}"/>
                </a:ext>
              </a:extLst>
            </p:cNvPr>
            <p:cNvPicPr>
              <a:picLocks noChangeAspect="1" noChangeArrowheads="1"/>
            </p:cNvPicPr>
            <p:nvPr userDrawn="1"/>
          </p:nvPicPr>
          <p:blipFill rotWithShape="1">
            <a:blip r:embed="rId9" cstate="print">
              <a:extLst>
                <a:ext uri="{28A0092B-C50C-407E-A947-70E740481C1C}">
                  <a14:useLocalDpi xmlns:a14="http://schemas.microsoft.com/office/drawing/2010/main"/>
                </a:ext>
              </a:extLst>
            </a:blip>
            <a:srcRect l="36641" r="36664"/>
            <a:stretch/>
          </p:blipFill>
          <p:spPr bwMode="auto">
            <a:xfrm>
              <a:off x="6063783" y="2031850"/>
              <a:ext cx="1800691" cy="3799773"/>
            </a:xfrm>
            <a:prstGeom prst="rect">
              <a:avLst/>
            </a:prstGeom>
            <a:noFill/>
            <a:extLst>
              <a:ext uri="{909E8E84-426E-40DD-AFC4-6F175D3DCCD1}">
                <a14:hiddenFill xmlns:a14="http://schemas.microsoft.com/office/drawing/2010/main">
                  <a:solidFill>
                    <a:srgbClr val="FFFFFF"/>
                  </a:solidFill>
                </a14:hiddenFill>
              </a:ext>
            </a:extLst>
          </p:spPr>
        </p:pic>
        <p:sp>
          <p:nvSpPr>
            <p:cNvPr id="1123" name="Rektangel 1122">
              <a:extLst>
                <a:ext uri="{FF2B5EF4-FFF2-40B4-BE49-F238E27FC236}">
                  <a16:creationId xmlns:a16="http://schemas.microsoft.com/office/drawing/2014/main" id="{1ED61660-0DB3-CEA4-C27E-195D3290C063}"/>
                </a:ext>
              </a:extLst>
            </p:cNvPr>
            <p:cNvSpPr/>
            <p:nvPr userDrawn="1"/>
          </p:nvSpPr>
          <p:spPr>
            <a:xfrm>
              <a:off x="6095206" y="3789106"/>
              <a:ext cx="1743870" cy="73704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4" name="Rektangel 1123">
              <a:extLst>
                <a:ext uri="{FF2B5EF4-FFF2-40B4-BE49-F238E27FC236}">
                  <a16:creationId xmlns:a16="http://schemas.microsoft.com/office/drawing/2014/main" id="{97E61731-FF1C-C73E-9B81-82B5C53D7931}"/>
                </a:ext>
              </a:extLst>
            </p:cNvPr>
            <p:cNvSpPr/>
            <p:nvPr userDrawn="1"/>
          </p:nvSpPr>
          <p:spPr>
            <a:xfrm>
              <a:off x="6451542" y="2363219"/>
              <a:ext cx="1378008" cy="98323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9" name="Rektangel 18">
              <a:extLst>
                <a:ext uri="{FF2B5EF4-FFF2-40B4-BE49-F238E27FC236}">
                  <a16:creationId xmlns:a16="http://schemas.microsoft.com/office/drawing/2014/main" id="{71A7971D-8FD8-6FAF-FBCA-543DAC638849}"/>
                </a:ext>
              </a:extLst>
            </p:cNvPr>
            <p:cNvSpPr/>
            <p:nvPr userDrawn="1"/>
          </p:nvSpPr>
          <p:spPr>
            <a:xfrm>
              <a:off x="6637090" y="2388295"/>
              <a:ext cx="126305" cy="1263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0" name="Rektangel 19">
              <a:extLst>
                <a:ext uri="{FF2B5EF4-FFF2-40B4-BE49-F238E27FC236}">
                  <a16:creationId xmlns:a16="http://schemas.microsoft.com/office/drawing/2014/main" id="{C9DDD11C-85E2-44BE-6A91-D72279994B26}"/>
                </a:ext>
              </a:extLst>
            </p:cNvPr>
            <p:cNvSpPr/>
            <p:nvPr userDrawn="1"/>
          </p:nvSpPr>
          <p:spPr>
            <a:xfrm>
              <a:off x="6812622" y="2388295"/>
              <a:ext cx="126305" cy="1263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2" name="Rektangel 21">
              <a:extLst>
                <a:ext uri="{FF2B5EF4-FFF2-40B4-BE49-F238E27FC236}">
                  <a16:creationId xmlns:a16="http://schemas.microsoft.com/office/drawing/2014/main" id="{A5F72BB2-8D37-F99C-624D-D6B83AEDB706}"/>
                </a:ext>
              </a:extLst>
            </p:cNvPr>
            <p:cNvSpPr/>
            <p:nvPr userDrawn="1"/>
          </p:nvSpPr>
          <p:spPr>
            <a:xfrm>
              <a:off x="6988154" y="23882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5" name="Rektangel 24">
              <a:extLst>
                <a:ext uri="{FF2B5EF4-FFF2-40B4-BE49-F238E27FC236}">
                  <a16:creationId xmlns:a16="http://schemas.microsoft.com/office/drawing/2014/main" id="{84DFF5F4-D1BE-880D-87D8-99BD8D5986B4}"/>
                </a:ext>
              </a:extLst>
            </p:cNvPr>
            <p:cNvSpPr/>
            <p:nvPr userDrawn="1"/>
          </p:nvSpPr>
          <p:spPr>
            <a:xfrm>
              <a:off x="7163686" y="23882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6" name="Rektangel 25">
              <a:extLst>
                <a:ext uri="{FF2B5EF4-FFF2-40B4-BE49-F238E27FC236}">
                  <a16:creationId xmlns:a16="http://schemas.microsoft.com/office/drawing/2014/main" id="{57799422-9E37-147F-C5EF-BD69600A0259}"/>
                </a:ext>
              </a:extLst>
            </p:cNvPr>
            <p:cNvSpPr/>
            <p:nvPr userDrawn="1"/>
          </p:nvSpPr>
          <p:spPr>
            <a:xfrm>
              <a:off x="7339218" y="23882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7" name="Rektangel 26">
              <a:extLst>
                <a:ext uri="{FF2B5EF4-FFF2-40B4-BE49-F238E27FC236}">
                  <a16:creationId xmlns:a16="http://schemas.microsoft.com/office/drawing/2014/main" id="{CF0BD3BD-CA59-5181-6A7D-85BA481CF469}"/>
                </a:ext>
              </a:extLst>
            </p:cNvPr>
            <p:cNvSpPr/>
            <p:nvPr userDrawn="1"/>
          </p:nvSpPr>
          <p:spPr>
            <a:xfrm>
              <a:off x="7514750" y="2388295"/>
              <a:ext cx="126305" cy="12630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8" name="Rektangel 27">
              <a:extLst>
                <a:ext uri="{FF2B5EF4-FFF2-40B4-BE49-F238E27FC236}">
                  <a16:creationId xmlns:a16="http://schemas.microsoft.com/office/drawing/2014/main" id="{AD483FB7-DFED-6269-FDB3-DA99BF8F1738}"/>
                </a:ext>
              </a:extLst>
            </p:cNvPr>
            <p:cNvSpPr/>
            <p:nvPr userDrawn="1"/>
          </p:nvSpPr>
          <p:spPr>
            <a:xfrm>
              <a:off x="7690282" y="23882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31" name="Rektangel 30">
              <a:extLst>
                <a:ext uri="{FF2B5EF4-FFF2-40B4-BE49-F238E27FC236}">
                  <a16:creationId xmlns:a16="http://schemas.microsoft.com/office/drawing/2014/main" id="{53C50CD2-78C6-259C-97BD-526C014CEC81}"/>
                </a:ext>
              </a:extLst>
            </p:cNvPr>
            <p:cNvSpPr/>
            <p:nvPr userDrawn="1"/>
          </p:nvSpPr>
          <p:spPr>
            <a:xfrm>
              <a:off x="6637090" y="2661345"/>
              <a:ext cx="126305" cy="132095"/>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47" name="Rektangel 46">
              <a:extLst>
                <a:ext uri="{FF2B5EF4-FFF2-40B4-BE49-F238E27FC236}">
                  <a16:creationId xmlns:a16="http://schemas.microsoft.com/office/drawing/2014/main" id="{8C1EA23D-35AA-C628-1834-7EC9974FAFA4}"/>
                </a:ext>
              </a:extLst>
            </p:cNvPr>
            <p:cNvSpPr/>
            <p:nvPr userDrawn="1"/>
          </p:nvSpPr>
          <p:spPr>
            <a:xfrm>
              <a:off x="6637090" y="2794041"/>
              <a:ext cx="126305" cy="132095"/>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55" name="Rektangel 54">
              <a:extLst>
                <a:ext uri="{FF2B5EF4-FFF2-40B4-BE49-F238E27FC236}">
                  <a16:creationId xmlns:a16="http://schemas.microsoft.com/office/drawing/2014/main" id="{583F96BE-E130-3FDD-576F-874BDC4A6C90}"/>
                </a:ext>
              </a:extLst>
            </p:cNvPr>
            <p:cNvSpPr/>
            <p:nvPr userDrawn="1"/>
          </p:nvSpPr>
          <p:spPr>
            <a:xfrm>
              <a:off x="6637090" y="2926737"/>
              <a:ext cx="126305" cy="132095"/>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63" name="Rektangel 62">
              <a:extLst>
                <a:ext uri="{FF2B5EF4-FFF2-40B4-BE49-F238E27FC236}">
                  <a16:creationId xmlns:a16="http://schemas.microsoft.com/office/drawing/2014/main" id="{33F1335E-E254-7491-5F15-30754BBD151E}"/>
                </a:ext>
              </a:extLst>
            </p:cNvPr>
            <p:cNvSpPr/>
            <p:nvPr userDrawn="1"/>
          </p:nvSpPr>
          <p:spPr>
            <a:xfrm>
              <a:off x="6637090" y="3059433"/>
              <a:ext cx="126305" cy="132095"/>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33" name="Rektangel 1032">
              <a:extLst>
                <a:ext uri="{FF2B5EF4-FFF2-40B4-BE49-F238E27FC236}">
                  <a16:creationId xmlns:a16="http://schemas.microsoft.com/office/drawing/2014/main" id="{B691ED7D-5446-C50C-8BC0-D7AB6D614765}"/>
                </a:ext>
              </a:extLst>
            </p:cNvPr>
            <p:cNvSpPr/>
            <p:nvPr userDrawn="1"/>
          </p:nvSpPr>
          <p:spPr>
            <a:xfrm>
              <a:off x="6637090" y="3192130"/>
              <a:ext cx="126305" cy="132095"/>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2" name="Rektangel 1041">
              <a:extLst>
                <a:ext uri="{FF2B5EF4-FFF2-40B4-BE49-F238E27FC236}">
                  <a16:creationId xmlns:a16="http://schemas.microsoft.com/office/drawing/2014/main" id="{7F5FD652-25CD-24B4-271B-3CFC6E465C27}"/>
                </a:ext>
              </a:extLst>
            </p:cNvPr>
            <p:cNvSpPr/>
            <p:nvPr userDrawn="1"/>
          </p:nvSpPr>
          <p:spPr>
            <a:xfrm>
              <a:off x="6812622" y="2661345"/>
              <a:ext cx="126305" cy="13209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3" name="Rektangel 1042">
              <a:extLst>
                <a:ext uri="{FF2B5EF4-FFF2-40B4-BE49-F238E27FC236}">
                  <a16:creationId xmlns:a16="http://schemas.microsoft.com/office/drawing/2014/main" id="{46276B80-6A92-8513-3337-2E24980A3660}"/>
                </a:ext>
              </a:extLst>
            </p:cNvPr>
            <p:cNvSpPr/>
            <p:nvPr userDrawn="1"/>
          </p:nvSpPr>
          <p:spPr>
            <a:xfrm>
              <a:off x="6812622" y="2794041"/>
              <a:ext cx="126305" cy="132095"/>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4" name="Rektangel 1043">
              <a:extLst>
                <a:ext uri="{FF2B5EF4-FFF2-40B4-BE49-F238E27FC236}">
                  <a16:creationId xmlns:a16="http://schemas.microsoft.com/office/drawing/2014/main" id="{DF08EB8B-05A1-5D1E-3453-E35F156EA44C}"/>
                </a:ext>
              </a:extLst>
            </p:cNvPr>
            <p:cNvSpPr/>
            <p:nvPr userDrawn="1"/>
          </p:nvSpPr>
          <p:spPr>
            <a:xfrm>
              <a:off x="6812622" y="2926737"/>
              <a:ext cx="126305" cy="132095"/>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5" name="Rektangel 1044">
              <a:extLst>
                <a:ext uri="{FF2B5EF4-FFF2-40B4-BE49-F238E27FC236}">
                  <a16:creationId xmlns:a16="http://schemas.microsoft.com/office/drawing/2014/main" id="{73BCDEB0-F256-9D9A-1735-36C73E5A4254}"/>
                </a:ext>
              </a:extLst>
            </p:cNvPr>
            <p:cNvSpPr/>
            <p:nvPr userDrawn="1"/>
          </p:nvSpPr>
          <p:spPr>
            <a:xfrm>
              <a:off x="6812622" y="3059433"/>
              <a:ext cx="126305" cy="132095"/>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6" name="Rektangel 1045">
              <a:extLst>
                <a:ext uri="{FF2B5EF4-FFF2-40B4-BE49-F238E27FC236}">
                  <a16:creationId xmlns:a16="http://schemas.microsoft.com/office/drawing/2014/main" id="{8FB9E9DD-EB3E-746C-2937-90EBE84B3B2A}"/>
                </a:ext>
              </a:extLst>
            </p:cNvPr>
            <p:cNvSpPr/>
            <p:nvPr userDrawn="1"/>
          </p:nvSpPr>
          <p:spPr>
            <a:xfrm>
              <a:off x="6812622" y="3192130"/>
              <a:ext cx="126305" cy="132095"/>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7" name="Rektangel 1046">
              <a:extLst>
                <a:ext uri="{FF2B5EF4-FFF2-40B4-BE49-F238E27FC236}">
                  <a16:creationId xmlns:a16="http://schemas.microsoft.com/office/drawing/2014/main" id="{BF36CC62-D665-E681-0504-9607980B29D1}"/>
                </a:ext>
              </a:extLst>
            </p:cNvPr>
            <p:cNvSpPr/>
            <p:nvPr userDrawn="1"/>
          </p:nvSpPr>
          <p:spPr>
            <a:xfrm>
              <a:off x="6988154" y="2661345"/>
              <a:ext cx="126305" cy="132095"/>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8" name="Rektangel 1047">
              <a:extLst>
                <a:ext uri="{FF2B5EF4-FFF2-40B4-BE49-F238E27FC236}">
                  <a16:creationId xmlns:a16="http://schemas.microsoft.com/office/drawing/2014/main" id="{2ED8E59C-4621-6900-D5FB-392B5F63EB15}"/>
                </a:ext>
              </a:extLst>
            </p:cNvPr>
            <p:cNvSpPr/>
            <p:nvPr userDrawn="1"/>
          </p:nvSpPr>
          <p:spPr>
            <a:xfrm>
              <a:off x="6988154" y="2794041"/>
              <a:ext cx="126305" cy="13209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9" name="Rektangel 1048">
              <a:extLst>
                <a:ext uri="{FF2B5EF4-FFF2-40B4-BE49-F238E27FC236}">
                  <a16:creationId xmlns:a16="http://schemas.microsoft.com/office/drawing/2014/main" id="{1D1DFB72-8F94-C092-AB42-28E3BBF12D65}"/>
                </a:ext>
              </a:extLst>
            </p:cNvPr>
            <p:cNvSpPr/>
            <p:nvPr userDrawn="1"/>
          </p:nvSpPr>
          <p:spPr>
            <a:xfrm>
              <a:off x="6988154" y="2926737"/>
              <a:ext cx="126305" cy="132095"/>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0" name="Rektangel 1049">
              <a:extLst>
                <a:ext uri="{FF2B5EF4-FFF2-40B4-BE49-F238E27FC236}">
                  <a16:creationId xmlns:a16="http://schemas.microsoft.com/office/drawing/2014/main" id="{9B388C52-8786-0F82-B433-3A79F1A4541A}"/>
                </a:ext>
              </a:extLst>
            </p:cNvPr>
            <p:cNvSpPr/>
            <p:nvPr userDrawn="1"/>
          </p:nvSpPr>
          <p:spPr>
            <a:xfrm>
              <a:off x="6988154" y="3059433"/>
              <a:ext cx="126305" cy="13209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1" name="Rektangel 1050">
              <a:extLst>
                <a:ext uri="{FF2B5EF4-FFF2-40B4-BE49-F238E27FC236}">
                  <a16:creationId xmlns:a16="http://schemas.microsoft.com/office/drawing/2014/main" id="{D4A998FA-E595-5120-1049-A3CC1C33E72E}"/>
                </a:ext>
              </a:extLst>
            </p:cNvPr>
            <p:cNvSpPr/>
            <p:nvPr userDrawn="1"/>
          </p:nvSpPr>
          <p:spPr>
            <a:xfrm>
              <a:off x="6988154" y="3192130"/>
              <a:ext cx="126305" cy="13209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2" name="Rektangel 1051">
              <a:extLst>
                <a:ext uri="{FF2B5EF4-FFF2-40B4-BE49-F238E27FC236}">
                  <a16:creationId xmlns:a16="http://schemas.microsoft.com/office/drawing/2014/main" id="{C8E27C97-6977-891F-B3C0-4CDE580AF57D}"/>
                </a:ext>
              </a:extLst>
            </p:cNvPr>
            <p:cNvSpPr/>
            <p:nvPr userDrawn="1"/>
          </p:nvSpPr>
          <p:spPr>
            <a:xfrm>
              <a:off x="7163686" y="2661345"/>
              <a:ext cx="126305" cy="132095"/>
            </a:xfrm>
            <a:prstGeom prst="rect">
              <a:avLst/>
            </a:prstGeom>
            <a:solidFill>
              <a:schemeClr val="accent3">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3" name="Rektangel 1052">
              <a:extLst>
                <a:ext uri="{FF2B5EF4-FFF2-40B4-BE49-F238E27FC236}">
                  <a16:creationId xmlns:a16="http://schemas.microsoft.com/office/drawing/2014/main" id="{19FB03B5-BA18-74B7-9DEB-889CA8566539}"/>
                </a:ext>
              </a:extLst>
            </p:cNvPr>
            <p:cNvSpPr/>
            <p:nvPr userDrawn="1"/>
          </p:nvSpPr>
          <p:spPr>
            <a:xfrm>
              <a:off x="7163686" y="2794041"/>
              <a:ext cx="126305" cy="132095"/>
            </a:xfrm>
            <a:prstGeom prst="rect">
              <a:avLst/>
            </a:prstGeom>
            <a:solidFill>
              <a:schemeClr val="accent3">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4" name="Rektangel 1053">
              <a:extLst>
                <a:ext uri="{FF2B5EF4-FFF2-40B4-BE49-F238E27FC236}">
                  <a16:creationId xmlns:a16="http://schemas.microsoft.com/office/drawing/2014/main" id="{57CEB0A0-35F5-997A-61EB-3E655B67D34B}"/>
                </a:ext>
              </a:extLst>
            </p:cNvPr>
            <p:cNvSpPr/>
            <p:nvPr userDrawn="1"/>
          </p:nvSpPr>
          <p:spPr>
            <a:xfrm>
              <a:off x="7163686" y="2926737"/>
              <a:ext cx="126305" cy="132095"/>
            </a:xfrm>
            <a:prstGeom prst="rect">
              <a:avLst/>
            </a:prstGeom>
            <a:solidFill>
              <a:schemeClr val="accent3">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5" name="Rektangel 1054">
              <a:extLst>
                <a:ext uri="{FF2B5EF4-FFF2-40B4-BE49-F238E27FC236}">
                  <a16:creationId xmlns:a16="http://schemas.microsoft.com/office/drawing/2014/main" id="{187C5504-CF38-10EF-6656-9D373F47022B}"/>
                </a:ext>
              </a:extLst>
            </p:cNvPr>
            <p:cNvSpPr/>
            <p:nvPr userDrawn="1"/>
          </p:nvSpPr>
          <p:spPr>
            <a:xfrm>
              <a:off x="7163686" y="3059433"/>
              <a:ext cx="126305" cy="132095"/>
            </a:xfrm>
            <a:prstGeom prst="rect">
              <a:avLst/>
            </a:prstGeom>
            <a:solidFill>
              <a:schemeClr val="accent3">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6" name="Rektangel 1055">
              <a:extLst>
                <a:ext uri="{FF2B5EF4-FFF2-40B4-BE49-F238E27FC236}">
                  <a16:creationId xmlns:a16="http://schemas.microsoft.com/office/drawing/2014/main" id="{00ECB6FD-B078-6ED8-3BF0-E6FFFB4125FF}"/>
                </a:ext>
              </a:extLst>
            </p:cNvPr>
            <p:cNvSpPr/>
            <p:nvPr userDrawn="1"/>
          </p:nvSpPr>
          <p:spPr>
            <a:xfrm>
              <a:off x="7163686" y="3192130"/>
              <a:ext cx="126305" cy="132095"/>
            </a:xfrm>
            <a:prstGeom prst="rect">
              <a:avLst/>
            </a:prstGeom>
            <a:solidFill>
              <a:schemeClr val="accent3">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7" name="Rektangel 1056">
              <a:extLst>
                <a:ext uri="{FF2B5EF4-FFF2-40B4-BE49-F238E27FC236}">
                  <a16:creationId xmlns:a16="http://schemas.microsoft.com/office/drawing/2014/main" id="{2A81D134-CDD5-3A11-68DD-9A7DA325C5E2}"/>
                </a:ext>
              </a:extLst>
            </p:cNvPr>
            <p:cNvSpPr/>
            <p:nvPr userDrawn="1"/>
          </p:nvSpPr>
          <p:spPr>
            <a:xfrm>
              <a:off x="7339331" y="2661345"/>
              <a:ext cx="126305" cy="132095"/>
            </a:xfrm>
            <a:prstGeom prst="rect">
              <a:avLst/>
            </a:prstGeom>
            <a:solidFill>
              <a:schemeClr val="accent4">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8" name="Rektangel 1057">
              <a:extLst>
                <a:ext uri="{FF2B5EF4-FFF2-40B4-BE49-F238E27FC236}">
                  <a16:creationId xmlns:a16="http://schemas.microsoft.com/office/drawing/2014/main" id="{A3E6B7BF-B8DF-4895-BFF7-E48F3EA56C3C}"/>
                </a:ext>
              </a:extLst>
            </p:cNvPr>
            <p:cNvSpPr/>
            <p:nvPr userDrawn="1"/>
          </p:nvSpPr>
          <p:spPr>
            <a:xfrm>
              <a:off x="7339331" y="2794041"/>
              <a:ext cx="126305" cy="132095"/>
            </a:xfrm>
            <a:prstGeom prst="rect">
              <a:avLst/>
            </a:prstGeom>
            <a:solidFill>
              <a:schemeClr val="accent4">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9" name="Rektangel 1058">
              <a:extLst>
                <a:ext uri="{FF2B5EF4-FFF2-40B4-BE49-F238E27FC236}">
                  <a16:creationId xmlns:a16="http://schemas.microsoft.com/office/drawing/2014/main" id="{C9880F48-FE6A-D652-5F55-4BD96B03F4E4}"/>
                </a:ext>
              </a:extLst>
            </p:cNvPr>
            <p:cNvSpPr/>
            <p:nvPr userDrawn="1"/>
          </p:nvSpPr>
          <p:spPr>
            <a:xfrm>
              <a:off x="7339331" y="2926737"/>
              <a:ext cx="126305" cy="132095"/>
            </a:xfrm>
            <a:prstGeom prst="rect">
              <a:avLst/>
            </a:prstGeom>
            <a:solidFill>
              <a:schemeClr val="accent4">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0" name="Rektangel 1059">
              <a:extLst>
                <a:ext uri="{FF2B5EF4-FFF2-40B4-BE49-F238E27FC236}">
                  <a16:creationId xmlns:a16="http://schemas.microsoft.com/office/drawing/2014/main" id="{3D6EF6E0-55EF-D427-7BD3-3F9C9599C746}"/>
                </a:ext>
              </a:extLst>
            </p:cNvPr>
            <p:cNvSpPr/>
            <p:nvPr userDrawn="1"/>
          </p:nvSpPr>
          <p:spPr>
            <a:xfrm>
              <a:off x="7339331" y="3059433"/>
              <a:ext cx="126305" cy="132095"/>
            </a:xfrm>
            <a:prstGeom prst="rect">
              <a:avLst/>
            </a:prstGeom>
            <a:solidFill>
              <a:schemeClr val="accent4">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1" name="Rektangel 1060">
              <a:extLst>
                <a:ext uri="{FF2B5EF4-FFF2-40B4-BE49-F238E27FC236}">
                  <a16:creationId xmlns:a16="http://schemas.microsoft.com/office/drawing/2014/main" id="{BB5DD28F-1631-1EC1-63A2-5C34A28B0C19}"/>
                </a:ext>
              </a:extLst>
            </p:cNvPr>
            <p:cNvSpPr/>
            <p:nvPr userDrawn="1"/>
          </p:nvSpPr>
          <p:spPr>
            <a:xfrm>
              <a:off x="7339331" y="3192130"/>
              <a:ext cx="126305" cy="132095"/>
            </a:xfrm>
            <a:prstGeom prst="rect">
              <a:avLst/>
            </a:prstGeom>
            <a:solidFill>
              <a:schemeClr val="accent4">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2" name="Rektangel 1061">
              <a:extLst>
                <a:ext uri="{FF2B5EF4-FFF2-40B4-BE49-F238E27FC236}">
                  <a16:creationId xmlns:a16="http://schemas.microsoft.com/office/drawing/2014/main" id="{C2846DE4-F371-1BF5-4167-59B95320B756}"/>
                </a:ext>
              </a:extLst>
            </p:cNvPr>
            <p:cNvSpPr/>
            <p:nvPr userDrawn="1"/>
          </p:nvSpPr>
          <p:spPr>
            <a:xfrm>
              <a:off x="7513832" y="2661345"/>
              <a:ext cx="126305" cy="132095"/>
            </a:xfrm>
            <a:prstGeom prst="rect">
              <a:avLst/>
            </a:prstGeom>
            <a:solidFill>
              <a:schemeClr val="accent5">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3" name="Rektangel 1062">
              <a:extLst>
                <a:ext uri="{FF2B5EF4-FFF2-40B4-BE49-F238E27FC236}">
                  <a16:creationId xmlns:a16="http://schemas.microsoft.com/office/drawing/2014/main" id="{D1FCE270-22E9-6108-5292-0A2E890C7042}"/>
                </a:ext>
              </a:extLst>
            </p:cNvPr>
            <p:cNvSpPr/>
            <p:nvPr userDrawn="1"/>
          </p:nvSpPr>
          <p:spPr>
            <a:xfrm>
              <a:off x="7513832" y="2794041"/>
              <a:ext cx="126305" cy="132095"/>
            </a:xfrm>
            <a:prstGeom prst="rect">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4" name="Rektangel 1063">
              <a:extLst>
                <a:ext uri="{FF2B5EF4-FFF2-40B4-BE49-F238E27FC236}">
                  <a16:creationId xmlns:a16="http://schemas.microsoft.com/office/drawing/2014/main" id="{E0AB0C3D-3E2C-BA8B-F8FF-D1BAE2FD78AB}"/>
                </a:ext>
              </a:extLst>
            </p:cNvPr>
            <p:cNvSpPr/>
            <p:nvPr userDrawn="1"/>
          </p:nvSpPr>
          <p:spPr>
            <a:xfrm>
              <a:off x="7513832" y="2926737"/>
              <a:ext cx="126305" cy="132095"/>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5" name="Rektangel 1064">
              <a:extLst>
                <a:ext uri="{FF2B5EF4-FFF2-40B4-BE49-F238E27FC236}">
                  <a16:creationId xmlns:a16="http://schemas.microsoft.com/office/drawing/2014/main" id="{A5B9B835-C0B3-CE1F-0F4F-E77B314EE265}"/>
                </a:ext>
              </a:extLst>
            </p:cNvPr>
            <p:cNvSpPr/>
            <p:nvPr userDrawn="1"/>
          </p:nvSpPr>
          <p:spPr>
            <a:xfrm>
              <a:off x="7513832" y="3059433"/>
              <a:ext cx="126305" cy="132095"/>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6" name="Rektangel 1065">
              <a:extLst>
                <a:ext uri="{FF2B5EF4-FFF2-40B4-BE49-F238E27FC236}">
                  <a16:creationId xmlns:a16="http://schemas.microsoft.com/office/drawing/2014/main" id="{B6F46CE6-CCAF-9D3F-1627-61487FF99D45}"/>
                </a:ext>
              </a:extLst>
            </p:cNvPr>
            <p:cNvSpPr/>
            <p:nvPr userDrawn="1"/>
          </p:nvSpPr>
          <p:spPr>
            <a:xfrm>
              <a:off x="7513832" y="3192130"/>
              <a:ext cx="126305" cy="132095"/>
            </a:xfrm>
            <a:prstGeom prst="rect">
              <a:avLst/>
            </a:prstGeom>
            <a:solidFill>
              <a:schemeClr val="accent5">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7" name="Rektangel 1066">
              <a:extLst>
                <a:ext uri="{FF2B5EF4-FFF2-40B4-BE49-F238E27FC236}">
                  <a16:creationId xmlns:a16="http://schemas.microsoft.com/office/drawing/2014/main" id="{B0D96E62-E6D5-5382-108B-2D8B21B1C7C0}"/>
                </a:ext>
              </a:extLst>
            </p:cNvPr>
            <p:cNvSpPr/>
            <p:nvPr userDrawn="1"/>
          </p:nvSpPr>
          <p:spPr>
            <a:xfrm>
              <a:off x="7690674" y="2661345"/>
              <a:ext cx="126305" cy="132095"/>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8" name="Rektangel 1067">
              <a:extLst>
                <a:ext uri="{FF2B5EF4-FFF2-40B4-BE49-F238E27FC236}">
                  <a16:creationId xmlns:a16="http://schemas.microsoft.com/office/drawing/2014/main" id="{589AC037-F773-58BF-FA0E-B29A0BAE94D6}"/>
                </a:ext>
              </a:extLst>
            </p:cNvPr>
            <p:cNvSpPr/>
            <p:nvPr userDrawn="1"/>
          </p:nvSpPr>
          <p:spPr>
            <a:xfrm>
              <a:off x="7690674" y="2794041"/>
              <a:ext cx="126305" cy="132095"/>
            </a:xfrm>
            <a:prstGeom prst="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9" name="Rektangel 1068">
              <a:extLst>
                <a:ext uri="{FF2B5EF4-FFF2-40B4-BE49-F238E27FC236}">
                  <a16:creationId xmlns:a16="http://schemas.microsoft.com/office/drawing/2014/main" id="{07045815-7B67-4A94-7C17-8D64E287040A}"/>
                </a:ext>
              </a:extLst>
            </p:cNvPr>
            <p:cNvSpPr/>
            <p:nvPr userDrawn="1"/>
          </p:nvSpPr>
          <p:spPr>
            <a:xfrm>
              <a:off x="7690674" y="2926737"/>
              <a:ext cx="126305" cy="132095"/>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0" name="Rektangel 1069">
              <a:extLst>
                <a:ext uri="{FF2B5EF4-FFF2-40B4-BE49-F238E27FC236}">
                  <a16:creationId xmlns:a16="http://schemas.microsoft.com/office/drawing/2014/main" id="{D85D7A99-C5CD-38F6-939F-A3EF9E12781C}"/>
                </a:ext>
              </a:extLst>
            </p:cNvPr>
            <p:cNvSpPr/>
            <p:nvPr userDrawn="1"/>
          </p:nvSpPr>
          <p:spPr>
            <a:xfrm>
              <a:off x="7690674" y="3059433"/>
              <a:ext cx="126305" cy="132095"/>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1" name="Rektangel 1070">
              <a:extLst>
                <a:ext uri="{FF2B5EF4-FFF2-40B4-BE49-F238E27FC236}">
                  <a16:creationId xmlns:a16="http://schemas.microsoft.com/office/drawing/2014/main" id="{32FB7A58-1D8F-5665-AC4F-BA2FE1869B27}"/>
                </a:ext>
              </a:extLst>
            </p:cNvPr>
            <p:cNvSpPr/>
            <p:nvPr userDrawn="1"/>
          </p:nvSpPr>
          <p:spPr>
            <a:xfrm>
              <a:off x="7690674" y="3192130"/>
              <a:ext cx="126305" cy="132095"/>
            </a:xfrm>
            <a:prstGeom prst="rect">
              <a:avLst/>
            </a:prstGeom>
            <a:solidFill>
              <a:schemeClr val="accent6">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7" name="Rektangel 1076">
              <a:extLst>
                <a:ext uri="{FF2B5EF4-FFF2-40B4-BE49-F238E27FC236}">
                  <a16:creationId xmlns:a16="http://schemas.microsoft.com/office/drawing/2014/main" id="{5F9AF638-6FAD-3C50-00FA-ADD872158CE5}"/>
                </a:ext>
              </a:extLst>
            </p:cNvPr>
            <p:cNvSpPr/>
            <p:nvPr userDrawn="1"/>
          </p:nvSpPr>
          <p:spPr>
            <a:xfrm>
              <a:off x="6464595" y="23882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8" name="Rektangel 1077">
              <a:extLst>
                <a:ext uri="{FF2B5EF4-FFF2-40B4-BE49-F238E27FC236}">
                  <a16:creationId xmlns:a16="http://schemas.microsoft.com/office/drawing/2014/main" id="{C4749DD0-3DD2-A386-7BED-084BA84DBBE6}"/>
                </a:ext>
              </a:extLst>
            </p:cNvPr>
            <p:cNvSpPr/>
            <p:nvPr userDrawn="1"/>
          </p:nvSpPr>
          <p:spPr>
            <a:xfrm>
              <a:off x="6464595" y="2661345"/>
              <a:ext cx="126305" cy="132095"/>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9" name="Rektangel 1078">
              <a:extLst>
                <a:ext uri="{FF2B5EF4-FFF2-40B4-BE49-F238E27FC236}">
                  <a16:creationId xmlns:a16="http://schemas.microsoft.com/office/drawing/2014/main" id="{B4499066-323D-EE08-E5A2-F43B0807892C}"/>
                </a:ext>
              </a:extLst>
            </p:cNvPr>
            <p:cNvSpPr/>
            <p:nvPr userDrawn="1"/>
          </p:nvSpPr>
          <p:spPr>
            <a:xfrm>
              <a:off x="6464595" y="2794041"/>
              <a:ext cx="126305" cy="132095"/>
            </a:xfrm>
            <a:prstGeom prst="rect">
              <a:avLst/>
            </a:prstGeom>
            <a:solidFill>
              <a:schemeClr val="bg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0" name="Rektangel 1079">
              <a:extLst>
                <a:ext uri="{FF2B5EF4-FFF2-40B4-BE49-F238E27FC236}">
                  <a16:creationId xmlns:a16="http://schemas.microsoft.com/office/drawing/2014/main" id="{1BBF49EA-C637-CAB3-6569-11A2CFD31079}"/>
                </a:ext>
              </a:extLst>
            </p:cNvPr>
            <p:cNvSpPr/>
            <p:nvPr userDrawn="1"/>
          </p:nvSpPr>
          <p:spPr>
            <a:xfrm>
              <a:off x="6464595" y="2926737"/>
              <a:ext cx="126305" cy="132095"/>
            </a:xfrm>
            <a:prstGeom prst="rect">
              <a:avLst/>
            </a:prstGeom>
            <a:solidFill>
              <a:schemeClr val="bg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1" name="Rektangel 1080">
              <a:extLst>
                <a:ext uri="{FF2B5EF4-FFF2-40B4-BE49-F238E27FC236}">
                  <a16:creationId xmlns:a16="http://schemas.microsoft.com/office/drawing/2014/main" id="{1F27D949-C326-6486-1CD4-2B8AF35ADE78}"/>
                </a:ext>
              </a:extLst>
            </p:cNvPr>
            <p:cNvSpPr/>
            <p:nvPr userDrawn="1"/>
          </p:nvSpPr>
          <p:spPr>
            <a:xfrm>
              <a:off x="6464595" y="3059433"/>
              <a:ext cx="126305" cy="132095"/>
            </a:xfrm>
            <a:prstGeom prst="rect">
              <a:avLst/>
            </a:prstGeom>
            <a:solidFill>
              <a:schemeClr val="bg2">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2" name="Rektangel 1081">
              <a:extLst>
                <a:ext uri="{FF2B5EF4-FFF2-40B4-BE49-F238E27FC236}">
                  <a16:creationId xmlns:a16="http://schemas.microsoft.com/office/drawing/2014/main" id="{F216B4A1-3944-F8CE-8C9B-FA88B4D03E26}"/>
                </a:ext>
              </a:extLst>
            </p:cNvPr>
            <p:cNvSpPr/>
            <p:nvPr userDrawn="1"/>
          </p:nvSpPr>
          <p:spPr>
            <a:xfrm>
              <a:off x="6464595" y="3192130"/>
              <a:ext cx="126305" cy="132095"/>
            </a:xfrm>
            <a:prstGeom prst="rect">
              <a:avLst/>
            </a:prstGeom>
            <a:solidFill>
              <a:schemeClr val="bg2">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3" name="Rektangel 1082">
              <a:extLst>
                <a:ext uri="{FF2B5EF4-FFF2-40B4-BE49-F238E27FC236}">
                  <a16:creationId xmlns:a16="http://schemas.microsoft.com/office/drawing/2014/main" id="{5F4ADBA2-1A1B-A4CA-F30B-B0C82CEC3557}"/>
                </a:ext>
              </a:extLst>
            </p:cNvPr>
            <p:cNvSpPr/>
            <p:nvPr userDrawn="1"/>
          </p:nvSpPr>
          <p:spPr>
            <a:xfrm>
              <a:off x="6108995" y="38106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4" name="Rektangel 1083">
              <a:extLst>
                <a:ext uri="{FF2B5EF4-FFF2-40B4-BE49-F238E27FC236}">
                  <a16:creationId xmlns:a16="http://schemas.microsoft.com/office/drawing/2014/main" id="{374BD5DA-8482-21B6-9413-9B1A45CF76C1}"/>
                </a:ext>
              </a:extLst>
            </p:cNvPr>
            <p:cNvSpPr/>
            <p:nvPr userDrawn="1"/>
          </p:nvSpPr>
          <p:spPr>
            <a:xfrm>
              <a:off x="6108995" y="3986378"/>
              <a:ext cx="126305" cy="126305"/>
            </a:xfrm>
            <a:prstGeom prst="rect">
              <a:avLst/>
            </a:prstGeom>
            <a:solidFill>
              <a:srgbClr val="0D4A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5" name="Rektangel 1084">
              <a:extLst>
                <a:ext uri="{FF2B5EF4-FFF2-40B4-BE49-F238E27FC236}">
                  <a16:creationId xmlns:a16="http://schemas.microsoft.com/office/drawing/2014/main" id="{5F6020BD-6733-E876-2089-C3084AEA1A1C}"/>
                </a:ext>
              </a:extLst>
            </p:cNvPr>
            <p:cNvSpPr/>
            <p:nvPr userDrawn="1"/>
          </p:nvSpPr>
          <p:spPr>
            <a:xfrm>
              <a:off x="6108995" y="4162061"/>
              <a:ext cx="126305" cy="126305"/>
            </a:xfrm>
            <a:prstGeom prst="rect">
              <a:avLst/>
            </a:prstGeom>
            <a:solidFill>
              <a:srgbClr val="4DA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6" name="Rektangel 1085">
              <a:extLst>
                <a:ext uri="{FF2B5EF4-FFF2-40B4-BE49-F238E27FC236}">
                  <a16:creationId xmlns:a16="http://schemas.microsoft.com/office/drawing/2014/main" id="{C4348C5F-5E10-920F-C2FB-889532E2F622}"/>
                </a:ext>
              </a:extLst>
            </p:cNvPr>
            <p:cNvSpPr/>
            <p:nvPr userDrawn="1"/>
          </p:nvSpPr>
          <p:spPr>
            <a:xfrm>
              <a:off x="6108995" y="4337745"/>
              <a:ext cx="126305" cy="126305"/>
            </a:xfrm>
            <a:prstGeom prst="rect">
              <a:avLst/>
            </a:prstGeom>
            <a:solidFill>
              <a:srgbClr val="C7EB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7" name="Rektangel 1086">
              <a:extLst>
                <a:ext uri="{FF2B5EF4-FFF2-40B4-BE49-F238E27FC236}">
                  <a16:creationId xmlns:a16="http://schemas.microsoft.com/office/drawing/2014/main" id="{D2D321FD-AE36-8DCA-8744-C0F46B88F58C}"/>
                </a:ext>
              </a:extLst>
            </p:cNvPr>
            <p:cNvSpPr/>
            <p:nvPr userDrawn="1"/>
          </p:nvSpPr>
          <p:spPr>
            <a:xfrm>
              <a:off x="6285031" y="3810695"/>
              <a:ext cx="126305" cy="12630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8" name="Rektangel 1087">
              <a:extLst>
                <a:ext uri="{FF2B5EF4-FFF2-40B4-BE49-F238E27FC236}">
                  <a16:creationId xmlns:a16="http://schemas.microsoft.com/office/drawing/2014/main" id="{A93DF2FE-61D7-AA01-C339-B2ECCF6D103B}"/>
                </a:ext>
              </a:extLst>
            </p:cNvPr>
            <p:cNvSpPr/>
            <p:nvPr userDrawn="1"/>
          </p:nvSpPr>
          <p:spPr>
            <a:xfrm>
              <a:off x="6285031" y="3986378"/>
              <a:ext cx="126305" cy="126305"/>
            </a:xfrm>
            <a:prstGeom prst="rect">
              <a:avLst/>
            </a:prstGeom>
            <a:solidFill>
              <a:srgbClr val="1C43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9" name="Rektangel 1088">
              <a:extLst>
                <a:ext uri="{FF2B5EF4-FFF2-40B4-BE49-F238E27FC236}">
                  <a16:creationId xmlns:a16="http://schemas.microsoft.com/office/drawing/2014/main" id="{89244240-2B76-F8CB-21C9-2B1FA90DD280}"/>
                </a:ext>
              </a:extLst>
            </p:cNvPr>
            <p:cNvSpPr/>
            <p:nvPr userDrawn="1"/>
          </p:nvSpPr>
          <p:spPr>
            <a:xfrm>
              <a:off x="6285031" y="4162061"/>
              <a:ext cx="126305" cy="126305"/>
            </a:xfrm>
            <a:prstGeom prst="rect">
              <a:avLst/>
            </a:prstGeom>
            <a:solidFill>
              <a:srgbClr val="339C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0" name="Rektangel 1089">
              <a:extLst>
                <a:ext uri="{FF2B5EF4-FFF2-40B4-BE49-F238E27FC236}">
                  <a16:creationId xmlns:a16="http://schemas.microsoft.com/office/drawing/2014/main" id="{33D9BE51-B8F2-F451-C1A3-3725C01F9D93}"/>
                </a:ext>
              </a:extLst>
            </p:cNvPr>
            <p:cNvSpPr/>
            <p:nvPr userDrawn="1"/>
          </p:nvSpPr>
          <p:spPr>
            <a:xfrm>
              <a:off x="6285031" y="4337745"/>
              <a:ext cx="126305" cy="126305"/>
            </a:xfrm>
            <a:prstGeom prst="rect">
              <a:avLst/>
            </a:prstGeom>
            <a:solidFill>
              <a:srgbClr val="B2E0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1" name="Rektangel 1090">
              <a:extLst>
                <a:ext uri="{FF2B5EF4-FFF2-40B4-BE49-F238E27FC236}">
                  <a16:creationId xmlns:a16="http://schemas.microsoft.com/office/drawing/2014/main" id="{ACA30911-7D60-921E-C70A-F693BE675834}"/>
                </a:ext>
              </a:extLst>
            </p:cNvPr>
            <p:cNvSpPr/>
            <p:nvPr userDrawn="1"/>
          </p:nvSpPr>
          <p:spPr>
            <a:xfrm>
              <a:off x="6461067" y="38106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2" name="Rektangel 1091">
              <a:extLst>
                <a:ext uri="{FF2B5EF4-FFF2-40B4-BE49-F238E27FC236}">
                  <a16:creationId xmlns:a16="http://schemas.microsoft.com/office/drawing/2014/main" id="{7C3A2D5F-4466-B210-4CF0-4DBBC6BB3BA6}"/>
                </a:ext>
              </a:extLst>
            </p:cNvPr>
            <p:cNvSpPr/>
            <p:nvPr userDrawn="1"/>
          </p:nvSpPr>
          <p:spPr>
            <a:xfrm>
              <a:off x="6461067" y="3986378"/>
              <a:ext cx="126305" cy="126305"/>
            </a:xfrm>
            <a:prstGeom prst="rect">
              <a:avLst/>
            </a:prstGeom>
            <a:solidFill>
              <a:srgbClr val="78001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3" name="Rektangel 1092">
              <a:extLst>
                <a:ext uri="{FF2B5EF4-FFF2-40B4-BE49-F238E27FC236}">
                  <a16:creationId xmlns:a16="http://schemas.microsoft.com/office/drawing/2014/main" id="{3DB1223D-C353-676D-5093-C19368A843EA}"/>
                </a:ext>
              </a:extLst>
            </p:cNvPr>
            <p:cNvSpPr/>
            <p:nvPr userDrawn="1"/>
          </p:nvSpPr>
          <p:spPr>
            <a:xfrm>
              <a:off x="6461067" y="4162061"/>
              <a:ext cx="126305" cy="126305"/>
            </a:xfrm>
            <a:prstGeom prst="rect">
              <a:avLst/>
            </a:prstGeom>
            <a:solidFill>
              <a:srgbClr val="E86A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4" name="Rektangel 1093">
              <a:extLst>
                <a:ext uri="{FF2B5EF4-FFF2-40B4-BE49-F238E27FC236}">
                  <a16:creationId xmlns:a16="http://schemas.microsoft.com/office/drawing/2014/main" id="{ECBE00DC-9A99-ED4F-7AB0-E71447F5BE95}"/>
                </a:ext>
              </a:extLst>
            </p:cNvPr>
            <p:cNvSpPr/>
            <p:nvPr userDrawn="1"/>
          </p:nvSpPr>
          <p:spPr>
            <a:xfrm>
              <a:off x="6461067" y="4337745"/>
              <a:ext cx="126305" cy="126305"/>
            </a:xfrm>
            <a:prstGeom prst="rect">
              <a:avLst/>
            </a:prstGeom>
            <a:solidFill>
              <a:srgbClr val="FFCCC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5" name="Rektangel 1094">
              <a:extLst>
                <a:ext uri="{FF2B5EF4-FFF2-40B4-BE49-F238E27FC236}">
                  <a16:creationId xmlns:a16="http://schemas.microsoft.com/office/drawing/2014/main" id="{5BAC4B2F-5948-684F-53E5-17024EA24387}"/>
                </a:ext>
              </a:extLst>
            </p:cNvPr>
            <p:cNvSpPr/>
            <p:nvPr userDrawn="1"/>
          </p:nvSpPr>
          <p:spPr>
            <a:xfrm>
              <a:off x="6637103" y="38106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6" name="Rektangel 1095">
              <a:extLst>
                <a:ext uri="{FF2B5EF4-FFF2-40B4-BE49-F238E27FC236}">
                  <a16:creationId xmlns:a16="http://schemas.microsoft.com/office/drawing/2014/main" id="{9DED6478-BDF3-512F-58F3-E36C2B3C3BAA}"/>
                </a:ext>
              </a:extLst>
            </p:cNvPr>
            <p:cNvSpPr/>
            <p:nvPr userDrawn="1"/>
          </p:nvSpPr>
          <p:spPr>
            <a:xfrm>
              <a:off x="6637103" y="3986378"/>
              <a:ext cx="126305" cy="126305"/>
            </a:xfrm>
            <a:prstGeom prst="rect">
              <a:avLst/>
            </a:prstGeom>
            <a:solidFill>
              <a:srgbClr val="A659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7" name="Rektangel 1096">
              <a:extLst>
                <a:ext uri="{FF2B5EF4-FFF2-40B4-BE49-F238E27FC236}">
                  <a16:creationId xmlns:a16="http://schemas.microsoft.com/office/drawing/2014/main" id="{6D820422-D0D9-5ACE-DB5E-ACF44106A99E}"/>
                </a:ext>
              </a:extLst>
            </p:cNvPr>
            <p:cNvSpPr/>
            <p:nvPr userDrawn="1"/>
          </p:nvSpPr>
          <p:spPr>
            <a:xfrm>
              <a:off x="6637103" y="4162061"/>
              <a:ext cx="126305" cy="126305"/>
            </a:xfrm>
            <a:prstGeom prst="rect">
              <a:avLst/>
            </a:prstGeom>
            <a:solidFill>
              <a:srgbClr val="FFB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8" name="Rektangel 1097">
              <a:extLst>
                <a:ext uri="{FF2B5EF4-FFF2-40B4-BE49-F238E27FC236}">
                  <a16:creationId xmlns:a16="http://schemas.microsoft.com/office/drawing/2014/main" id="{8B60BAF5-04DE-84E4-664B-F75D369387BB}"/>
                </a:ext>
              </a:extLst>
            </p:cNvPr>
            <p:cNvSpPr/>
            <p:nvPr userDrawn="1"/>
          </p:nvSpPr>
          <p:spPr>
            <a:xfrm>
              <a:off x="6637103" y="4337745"/>
              <a:ext cx="126305" cy="126305"/>
            </a:xfrm>
            <a:prstGeom prst="rect">
              <a:avLst/>
            </a:prstGeom>
            <a:solidFill>
              <a:srgbClr val="FFF0B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9" name="Rektangel 1098">
              <a:extLst>
                <a:ext uri="{FF2B5EF4-FFF2-40B4-BE49-F238E27FC236}">
                  <a16:creationId xmlns:a16="http://schemas.microsoft.com/office/drawing/2014/main" id="{2E36144B-8356-508C-530F-E4563E893F8E}"/>
                </a:ext>
              </a:extLst>
            </p:cNvPr>
            <p:cNvSpPr/>
            <p:nvPr userDrawn="1"/>
          </p:nvSpPr>
          <p:spPr>
            <a:xfrm>
              <a:off x="6813139" y="38106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0" name="Rektangel 1099">
              <a:extLst>
                <a:ext uri="{FF2B5EF4-FFF2-40B4-BE49-F238E27FC236}">
                  <a16:creationId xmlns:a16="http://schemas.microsoft.com/office/drawing/2014/main" id="{4A6003A8-E644-C22A-594E-648C05A084B5}"/>
                </a:ext>
              </a:extLst>
            </p:cNvPr>
            <p:cNvSpPr/>
            <p:nvPr userDrawn="1"/>
          </p:nvSpPr>
          <p:spPr>
            <a:xfrm>
              <a:off x="6813139" y="3986378"/>
              <a:ext cx="126305" cy="126305"/>
            </a:xfrm>
            <a:prstGeom prst="rect">
              <a:avLst/>
            </a:prstGeom>
            <a:solidFill>
              <a:srgbClr val="3232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1" name="Rektangel 1100">
              <a:extLst>
                <a:ext uri="{FF2B5EF4-FFF2-40B4-BE49-F238E27FC236}">
                  <a16:creationId xmlns:a16="http://schemas.microsoft.com/office/drawing/2014/main" id="{71252218-348E-C0A3-6703-29BD88D5A17F}"/>
                </a:ext>
              </a:extLst>
            </p:cNvPr>
            <p:cNvSpPr/>
            <p:nvPr userDrawn="1"/>
          </p:nvSpPr>
          <p:spPr>
            <a:xfrm>
              <a:off x="6813139" y="4162061"/>
              <a:ext cx="126305" cy="126305"/>
            </a:xfrm>
            <a:prstGeom prst="rect">
              <a:avLst/>
            </a:prstGeom>
            <a:solidFill>
              <a:srgbClr val="A5A5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2" name="Rektangel 1101">
              <a:extLst>
                <a:ext uri="{FF2B5EF4-FFF2-40B4-BE49-F238E27FC236}">
                  <a16:creationId xmlns:a16="http://schemas.microsoft.com/office/drawing/2014/main" id="{F40D39AB-38A0-8D9F-98CF-0849C6CB1A97}"/>
                </a:ext>
              </a:extLst>
            </p:cNvPr>
            <p:cNvSpPr/>
            <p:nvPr userDrawn="1"/>
          </p:nvSpPr>
          <p:spPr>
            <a:xfrm>
              <a:off x="6813139" y="4337745"/>
              <a:ext cx="126305" cy="126305"/>
            </a:xfrm>
            <a:prstGeom prst="rect">
              <a:avLst/>
            </a:prstGeom>
            <a:solidFill>
              <a:srgbClr val="E6E6E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3" name="Rektangel 1102">
              <a:extLst>
                <a:ext uri="{FF2B5EF4-FFF2-40B4-BE49-F238E27FC236}">
                  <a16:creationId xmlns:a16="http://schemas.microsoft.com/office/drawing/2014/main" id="{B0EEB85D-E1B5-BB7E-06F5-B7F663E237EA}"/>
                </a:ext>
              </a:extLst>
            </p:cNvPr>
            <p:cNvSpPr/>
            <p:nvPr userDrawn="1"/>
          </p:nvSpPr>
          <p:spPr>
            <a:xfrm>
              <a:off x="6989175" y="38106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4" name="Rektangel 1103">
              <a:extLst>
                <a:ext uri="{FF2B5EF4-FFF2-40B4-BE49-F238E27FC236}">
                  <a16:creationId xmlns:a16="http://schemas.microsoft.com/office/drawing/2014/main" id="{0C4BF3AC-6949-B173-1F6F-7ACF6CCCA68D}"/>
                </a:ext>
              </a:extLst>
            </p:cNvPr>
            <p:cNvSpPr/>
            <p:nvPr userDrawn="1"/>
          </p:nvSpPr>
          <p:spPr>
            <a:xfrm>
              <a:off x="6989175"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5" name="Rektangel 1104">
              <a:extLst>
                <a:ext uri="{FF2B5EF4-FFF2-40B4-BE49-F238E27FC236}">
                  <a16:creationId xmlns:a16="http://schemas.microsoft.com/office/drawing/2014/main" id="{5E724053-DDC1-BCE6-018B-3C13912CBCAA}"/>
                </a:ext>
              </a:extLst>
            </p:cNvPr>
            <p:cNvSpPr/>
            <p:nvPr userDrawn="1"/>
          </p:nvSpPr>
          <p:spPr>
            <a:xfrm>
              <a:off x="6989175"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7" name="Rektangel 1106">
              <a:extLst>
                <a:ext uri="{FF2B5EF4-FFF2-40B4-BE49-F238E27FC236}">
                  <a16:creationId xmlns:a16="http://schemas.microsoft.com/office/drawing/2014/main" id="{B89A7384-2EB1-E47E-4661-2C135E836BAB}"/>
                </a:ext>
              </a:extLst>
            </p:cNvPr>
            <p:cNvSpPr/>
            <p:nvPr userDrawn="1"/>
          </p:nvSpPr>
          <p:spPr>
            <a:xfrm>
              <a:off x="7165211"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8" name="Rektangel 1107">
              <a:extLst>
                <a:ext uri="{FF2B5EF4-FFF2-40B4-BE49-F238E27FC236}">
                  <a16:creationId xmlns:a16="http://schemas.microsoft.com/office/drawing/2014/main" id="{64053484-E065-730D-63D9-F3F09E971CEC}"/>
                </a:ext>
              </a:extLst>
            </p:cNvPr>
            <p:cNvSpPr/>
            <p:nvPr userDrawn="1"/>
          </p:nvSpPr>
          <p:spPr>
            <a:xfrm>
              <a:off x="7165211"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9" name="Rektangel 1108">
              <a:extLst>
                <a:ext uri="{FF2B5EF4-FFF2-40B4-BE49-F238E27FC236}">
                  <a16:creationId xmlns:a16="http://schemas.microsoft.com/office/drawing/2014/main" id="{E5345871-5F8B-2377-CAC8-6913E51EB927}"/>
                </a:ext>
              </a:extLst>
            </p:cNvPr>
            <p:cNvSpPr/>
            <p:nvPr userDrawn="1"/>
          </p:nvSpPr>
          <p:spPr>
            <a:xfrm>
              <a:off x="7165211"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1" name="Rektangel 1110">
              <a:extLst>
                <a:ext uri="{FF2B5EF4-FFF2-40B4-BE49-F238E27FC236}">
                  <a16:creationId xmlns:a16="http://schemas.microsoft.com/office/drawing/2014/main" id="{15038F50-63E9-76D9-070D-599071F6D0B1}"/>
                </a:ext>
              </a:extLst>
            </p:cNvPr>
            <p:cNvSpPr/>
            <p:nvPr userDrawn="1"/>
          </p:nvSpPr>
          <p:spPr>
            <a:xfrm>
              <a:off x="7341247"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2" name="Rektangel 1111">
              <a:extLst>
                <a:ext uri="{FF2B5EF4-FFF2-40B4-BE49-F238E27FC236}">
                  <a16:creationId xmlns:a16="http://schemas.microsoft.com/office/drawing/2014/main" id="{062851F2-FDB2-63C5-B741-C1CAD1FE3211}"/>
                </a:ext>
              </a:extLst>
            </p:cNvPr>
            <p:cNvSpPr/>
            <p:nvPr userDrawn="1"/>
          </p:nvSpPr>
          <p:spPr>
            <a:xfrm>
              <a:off x="7341247"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3" name="Rektangel 1112">
              <a:extLst>
                <a:ext uri="{FF2B5EF4-FFF2-40B4-BE49-F238E27FC236}">
                  <a16:creationId xmlns:a16="http://schemas.microsoft.com/office/drawing/2014/main" id="{DE4F3BAC-C90D-4B77-27FF-4CD535F909E2}"/>
                </a:ext>
              </a:extLst>
            </p:cNvPr>
            <p:cNvSpPr/>
            <p:nvPr userDrawn="1"/>
          </p:nvSpPr>
          <p:spPr>
            <a:xfrm>
              <a:off x="7341247"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5" name="Rektangel 1114">
              <a:extLst>
                <a:ext uri="{FF2B5EF4-FFF2-40B4-BE49-F238E27FC236}">
                  <a16:creationId xmlns:a16="http://schemas.microsoft.com/office/drawing/2014/main" id="{6625D88E-960F-4248-3CEB-C2E5020321B6}"/>
                </a:ext>
              </a:extLst>
            </p:cNvPr>
            <p:cNvSpPr/>
            <p:nvPr userDrawn="1"/>
          </p:nvSpPr>
          <p:spPr>
            <a:xfrm>
              <a:off x="7517283"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6" name="Rektangel 1115">
              <a:extLst>
                <a:ext uri="{FF2B5EF4-FFF2-40B4-BE49-F238E27FC236}">
                  <a16:creationId xmlns:a16="http://schemas.microsoft.com/office/drawing/2014/main" id="{C10CFB8F-8E16-B335-A926-3A4BAA2E78D5}"/>
                </a:ext>
              </a:extLst>
            </p:cNvPr>
            <p:cNvSpPr/>
            <p:nvPr userDrawn="1"/>
          </p:nvSpPr>
          <p:spPr>
            <a:xfrm>
              <a:off x="7517283"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7" name="Rektangel 1116">
              <a:extLst>
                <a:ext uri="{FF2B5EF4-FFF2-40B4-BE49-F238E27FC236}">
                  <a16:creationId xmlns:a16="http://schemas.microsoft.com/office/drawing/2014/main" id="{1BAFE015-800E-787E-0572-90F6C0823C14}"/>
                </a:ext>
              </a:extLst>
            </p:cNvPr>
            <p:cNvSpPr/>
            <p:nvPr userDrawn="1"/>
          </p:nvSpPr>
          <p:spPr>
            <a:xfrm>
              <a:off x="7517283"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9" name="Rektangel 1118">
              <a:extLst>
                <a:ext uri="{FF2B5EF4-FFF2-40B4-BE49-F238E27FC236}">
                  <a16:creationId xmlns:a16="http://schemas.microsoft.com/office/drawing/2014/main" id="{4A97B2EF-9E28-C94C-6879-E7C073C12C39}"/>
                </a:ext>
              </a:extLst>
            </p:cNvPr>
            <p:cNvSpPr/>
            <p:nvPr userDrawn="1"/>
          </p:nvSpPr>
          <p:spPr>
            <a:xfrm>
              <a:off x="7693320"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0" name="Rektangel 1119">
              <a:extLst>
                <a:ext uri="{FF2B5EF4-FFF2-40B4-BE49-F238E27FC236}">
                  <a16:creationId xmlns:a16="http://schemas.microsoft.com/office/drawing/2014/main" id="{0046F9B6-9CA1-5B09-D162-A1A23AA1E72E}"/>
                </a:ext>
              </a:extLst>
            </p:cNvPr>
            <p:cNvSpPr/>
            <p:nvPr userDrawn="1"/>
          </p:nvSpPr>
          <p:spPr>
            <a:xfrm>
              <a:off x="7693320"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1" name="Rektangel 1120">
              <a:extLst>
                <a:ext uri="{FF2B5EF4-FFF2-40B4-BE49-F238E27FC236}">
                  <a16:creationId xmlns:a16="http://schemas.microsoft.com/office/drawing/2014/main" id="{555E2503-2C99-3601-4234-B5374905D676}"/>
                </a:ext>
              </a:extLst>
            </p:cNvPr>
            <p:cNvSpPr/>
            <p:nvPr userDrawn="1"/>
          </p:nvSpPr>
          <p:spPr>
            <a:xfrm>
              <a:off x="7693320"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grpSp>
      <p:sp>
        <p:nvSpPr>
          <p:cNvPr id="11" name="Rektangel med rundade hörn 10">
            <a:extLst>
              <a:ext uri="{FF2B5EF4-FFF2-40B4-BE49-F238E27FC236}">
                <a16:creationId xmlns:a16="http://schemas.microsoft.com/office/drawing/2014/main" id="{636AEB1C-664E-B3BB-DB73-01E07A3BF846}"/>
              </a:ext>
            </a:extLst>
          </p:cNvPr>
          <p:cNvSpPr/>
          <p:nvPr userDrawn="1"/>
        </p:nvSpPr>
        <p:spPr>
          <a:xfrm>
            <a:off x="6062449" y="2168771"/>
            <a:ext cx="800154" cy="97738"/>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26" name="Rektangel med rundade hörn 1125">
            <a:extLst>
              <a:ext uri="{FF2B5EF4-FFF2-40B4-BE49-F238E27FC236}">
                <a16:creationId xmlns:a16="http://schemas.microsoft.com/office/drawing/2014/main" id="{F5D2D686-1879-1B11-9682-DCB8A43C167A}"/>
              </a:ext>
            </a:extLst>
          </p:cNvPr>
          <p:cNvSpPr/>
          <p:nvPr userDrawn="1"/>
        </p:nvSpPr>
        <p:spPr>
          <a:xfrm>
            <a:off x="6062449" y="2800595"/>
            <a:ext cx="800154" cy="331200"/>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nvGrpSpPr>
          <p:cNvPr id="38" name="Grupp 37">
            <a:extLst>
              <a:ext uri="{FF2B5EF4-FFF2-40B4-BE49-F238E27FC236}">
                <a16:creationId xmlns:a16="http://schemas.microsoft.com/office/drawing/2014/main" id="{6F818A9C-F465-3CE9-20FA-7BDEA4C864A3}"/>
              </a:ext>
            </a:extLst>
          </p:cNvPr>
          <p:cNvGrpSpPr/>
          <p:nvPr userDrawn="1"/>
        </p:nvGrpSpPr>
        <p:grpSpPr>
          <a:xfrm>
            <a:off x="6074571" y="3306851"/>
            <a:ext cx="781200" cy="90681"/>
            <a:chOff x="6511014" y="2308965"/>
            <a:chExt cx="602272" cy="346936"/>
          </a:xfrm>
        </p:grpSpPr>
        <p:sp>
          <p:nvSpPr>
            <p:cNvPr id="39" name="Rektangel med rundade hörn 38">
              <a:extLst>
                <a:ext uri="{FF2B5EF4-FFF2-40B4-BE49-F238E27FC236}">
                  <a16:creationId xmlns:a16="http://schemas.microsoft.com/office/drawing/2014/main" id="{341D2BCA-FEB1-3F16-2075-DBBCEE121133}"/>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40" name="Rak 39">
              <a:extLst>
                <a:ext uri="{FF2B5EF4-FFF2-40B4-BE49-F238E27FC236}">
                  <a16:creationId xmlns:a16="http://schemas.microsoft.com/office/drawing/2014/main" id="{245C22F3-BAE7-75A9-96B0-E39BB2EFEC22}"/>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41" name="Rak 40">
              <a:extLst>
                <a:ext uri="{FF2B5EF4-FFF2-40B4-BE49-F238E27FC236}">
                  <a16:creationId xmlns:a16="http://schemas.microsoft.com/office/drawing/2014/main" id="{1947DE09-EBCF-E910-33E6-512123ADAAFA}"/>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grpSp>
        <p:nvGrpSpPr>
          <p:cNvPr id="1127" name="Grupp 1126">
            <a:extLst>
              <a:ext uri="{FF2B5EF4-FFF2-40B4-BE49-F238E27FC236}">
                <a16:creationId xmlns:a16="http://schemas.microsoft.com/office/drawing/2014/main" id="{5E961FC3-B409-F6A8-2D6C-145379049C89}"/>
              </a:ext>
            </a:extLst>
          </p:cNvPr>
          <p:cNvGrpSpPr/>
          <p:nvPr userDrawn="1"/>
        </p:nvGrpSpPr>
        <p:grpSpPr>
          <a:xfrm>
            <a:off x="6074571" y="2295574"/>
            <a:ext cx="781200" cy="324083"/>
            <a:chOff x="6511014" y="2308965"/>
            <a:chExt cx="602272" cy="346936"/>
          </a:xfrm>
        </p:grpSpPr>
        <p:sp>
          <p:nvSpPr>
            <p:cNvPr id="1128" name="Rektangel med rundade hörn 1127">
              <a:extLst>
                <a:ext uri="{FF2B5EF4-FFF2-40B4-BE49-F238E27FC236}">
                  <a16:creationId xmlns:a16="http://schemas.microsoft.com/office/drawing/2014/main" id="{2B5BA7A3-F734-9E73-0F7B-B2A14C010F59}"/>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1129" name="Rak 1128">
              <a:extLst>
                <a:ext uri="{FF2B5EF4-FFF2-40B4-BE49-F238E27FC236}">
                  <a16:creationId xmlns:a16="http://schemas.microsoft.com/office/drawing/2014/main" id="{23AB9D37-FDD0-9B73-576D-D72C040BD7D8}"/>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1130" name="Rak 1129">
              <a:extLst>
                <a:ext uri="{FF2B5EF4-FFF2-40B4-BE49-F238E27FC236}">
                  <a16:creationId xmlns:a16="http://schemas.microsoft.com/office/drawing/2014/main" id="{3A5FBCF0-695B-2C2E-D769-6AEE9E5D9CA6}"/>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227242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ccessibility Office 2013/2016">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2" name="textruta 1">
            <a:extLst>
              <a:ext uri="{FF2B5EF4-FFF2-40B4-BE49-F238E27FC236}">
                <a16:creationId xmlns:a16="http://schemas.microsoft.com/office/drawing/2014/main" id="{1A0056A6-C8C3-8E39-A19D-E42D44FC04A1}"/>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2013/2016.</a:t>
            </a:r>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3216265"/>
          </a:xfrm>
          <a:prstGeom prst="rect">
            <a:avLst/>
          </a:prstGeom>
          <a:noFill/>
        </p:spPr>
        <p:txBody>
          <a:bodyPr wrap="square" rtlCol="0">
            <a:spAutoFit/>
          </a:bodyPr>
          <a:lstStyle/>
          <a:p>
            <a:pPr>
              <a:spcAft>
                <a:spcPts val="600"/>
              </a:spcAft>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latin typeface="+mj-lt"/>
              </a:rPr>
              <a:t>You can control the reading order by:</a:t>
            </a:r>
          </a:p>
          <a:p>
            <a:pPr marL="228600" indent="-228600">
              <a:spcAft>
                <a:spcPts val="600"/>
              </a:spcAft>
              <a:buClr>
                <a:schemeClr val="accent1"/>
              </a:buClr>
              <a:buFont typeface="+mj-lt"/>
              <a:buAutoNum type="arabicPeriod"/>
            </a:pPr>
            <a:r>
              <a:rPr lang="en-US" sz="1200" dirty="0"/>
              <a:t>Selecting an object in the file.</a:t>
            </a:r>
          </a:p>
          <a:p>
            <a:pPr marL="228600" indent="-228600">
              <a:spcAft>
                <a:spcPts val="600"/>
              </a:spcAft>
              <a:buClr>
                <a:schemeClr val="accent1"/>
              </a:buClr>
              <a:buFont typeface="+mj-lt"/>
              <a:buAutoNum type="arabicPeriod"/>
            </a:pPr>
            <a:r>
              <a:rPr lang="en-US" sz="1200" dirty="0"/>
              <a:t>Choosing the "Format" tab that appears on the right side of the ribbon.</a:t>
            </a:r>
          </a:p>
          <a:p>
            <a:pPr marL="228600" indent="-228600">
              <a:spcAft>
                <a:spcPts val="600"/>
              </a:spcAft>
              <a:buClr>
                <a:schemeClr val="accent1"/>
              </a:buClr>
              <a:buFont typeface="+mj-lt"/>
              <a:buAutoNum type="arabicPeriod"/>
            </a:pPr>
            <a:r>
              <a:rPr lang="en-US" sz="1200" dirty="0"/>
              <a:t>Selecting "Selection Pane" in the "Arrange" group.</a:t>
            </a:r>
          </a:p>
          <a:p>
            <a:pPr marL="228600" indent="-228600">
              <a:spcAft>
                <a:spcPts val="600"/>
              </a:spcAft>
              <a:buClr>
                <a:schemeClr val="accent1"/>
              </a:buClr>
              <a:buFont typeface="+mj-lt"/>
              <a:buAutoNum type="arabicPeriod"/>
            </a:pPr>
            <a:r>
              <a:rPr lang="en-US" sz="1200" dirty="0"/>
              <a:t>Selecting one or more objects in the list.</a:t>
            </a:r>
          </a:p>
          <a:p>
            <a:pPr marL="228600" indent="-228600">
              <a:spcAft>
                <a:spcPts val="600"/>
              </a:spcAft>
              <a:buClr>
                <a:schemeClr val="accent1"/>
              </a:buClr>
              <a:buFont typeface="+mj-lt"/>
              <a:buAutoNum type="arabicPeriod"/>
            </a:pPr>
            <a:r>
              <a:rPr lang="en-US" sz="1200" dirty="0"/>
              <a:t>Dragging the selection upward or downward, or clicking the "Up" button.</a:t>
            </a:r>
          </a:p>
          <a:p>
            <a:pPr marL="228600" indent="-228600">
              <a:spcAft>
                <a:spcPts val="600"/>
              </a:spcAft>
              <a:buClr>
                <a:schemeClr val="accent1"/>
              </a:buClr>
              <a:buFont typeface="+mj-lt"/>
              <a:buAutoNum type="arabicPeriod"/>
            </a:pPr>
            <a:r>
              <a:rPr lang="en-US" sz="1200" dirty="0"/>
              <a:t>Dragging the objects until they have the desired order. This will not affect the layout on the page, only the order in which they are read by screen readers.</a:t>
            </a:r>
          </a:p>
        </p:txBody>
      </p:sp>
    </p:spTree>
    <p:extLst>
      <p:ext uri="{BB962C8B-B14F-4D97-AF65-F5344CB8AC3E}">
        <p14:creationId xmlns:p14="http://schemas.microsoft.com/office/powerpoint/2010/main" val="4607403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ccessibility Office 365/2019">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2246769"/>
          </a:xfrm>
          <a:prstGeom prst="rect">
            <a:avLst/>
          </a:prstGeom>
          <a:noFill/>
        </p:spPr>
        <p:txBody>
          <a:bodyPr wrap="square" rtlCol="0">
            <a:spAutoFit/>
          </a:bodyPr>
          <a:lstStyle/>
          <a:p>
            <a:pPr marL="0" indent="0">
              <a:spcAft>
                <a:spcPts val="600"/>
              </a:spcAft>
              <a:buNone/>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rPr>
              <a:t>You can control the reading order by:</a:t>
            </a:r>
          </a:p>
          <a:p>
            <a:pPr marL="228600" indent="-228600">
              <a:spcAft>
                <a:spcPts val="600"/>
              </a:spcAft>
              <a:buClr>
                <a:schemeClr val="accent1"/>
              </a:buClr>
              <a:buFont typeface="+mj-lt"/>
              <a:buAutoNum type="arabicPeriod"/>
            </a:pPr>
            <a:r>
              <a:rPr lang="en-US" sz="1200" dirty="0"/>
              <a:t>On the </a:t>
            </a:r>
            <a:r>
              <a:rPr lang="en-US" sz="1200" i="1" dirty="0"/>
              <a:t>Home</a:t>
            </a:r>
            <a:r>
              <a:rPr lang="en-US" sz="1200" dirty="0"/>
              <a:t> tab, select </a:t>
            </a:r>
            <a:r>
              <a:rPr lang="en-US" sz="1200" i="1" dirty="0"/>
              <a:t>Arrange</a:t>
            </a:r>
          </a:p>
          <a:p>
            <a:pPr marL="228600" indent="-228600">
              <a:spcAft>
                <a:spcPts val="600"/>
              </a:spcAft>
              <a:buClr>
                <a:schemeClr val="accent1"/>
              </a:buClr>
              <a:buFont typeface="+mj-lt"/>
              <a:buAutoNum type="arabicPeriod"/>
            </a:pPr>
            <a:r>
              <a:rPr lang="en-US" sz="1200" dirty="0"/>
              <a:t>From the </a:t>
            </a:r>
            <a:r>
              <a:rPr lang="en-US" sz="1200" i="1" dirty="0"/>
              <a:t>Arrange </a:t>
            </a:r>
            <a:r>
              <a:rPr lang="en-US" sz="1200" dirty="0"/>
              <a:t>menu, choose "Selection Pane.“</a:t>
            </a:r>
          </a:p>
          <a:p>
            <a:pPr marL="228600" indent="-228600">
              <a:spcAft>
                <a:spcPts val="600"/>
              </a:spcAft>
              <a:buClr>
                <a:schemeClr val="accent1"/>
              </a:buClr>
              <a:buFont typeface="+mj-lt"/>
              <a:buAutoNum type="arabicPeriod"/>
            </a:pPr>
            <a:r>
              <a:rPr lang="en-US" sz="1200" dirty="0"/>
              <a:t>A tab will open on the right side of the window. Drag the objects until they have the desired order. This will not affect the layout on the page, only the order in which they are read by screen readers.</a:t>
            </a:r>
          </a:p>
        </p:txBody>
      </p:sp>
      <p:sp>
        <p:nvSpPr>
          <p:cNvPr id="6" name="textruta 5">
            <a:extLst>
              <a:ext uri="{FF2B5EF4-FFF2-40B4-BE49-F238E27FC236}">
                <a16:creationId xmlns:a16="http://schemas.microsoft.com/office/drawing/2014/main" id="{60BCB9D5-FB2E-F01B-B2C5-5BFB4C55D46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8" name="textruta 7">
            <a:extLst>
              <a:ext uri="{FF2B5EF4-FFF2-40B4-BE49-F238E27FC236}">
                <a16:creationId xmlns:a16="http://schemas.microsoft.com/office/drawing/2014/main" id="{83F6329C-964B-2CDD-13A7-0D9A1FF8FB4F}"/>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365 or Office 2019.</a:t>
            </a:r>
          </a:p>
        </p:txBody>
      </p:sp>
    </p:spTree>
    <p:extLst>
      <p:ext uri="{BB962C8B-B14F-4D97-AF65-F5344CB8AC3E}">
        <p14:creationId xmlns:p14="http://schemas.microsoft.com/office/powerpoint/2010/main" val="78837107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image" Target="../media/image2.sv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220414E7-5508-776E-6BBC-4EE50480958F}"/>
              </a:ext>
            </a:extLst>
          </p:cNvPr>
          <p:cNvSpPr>
            <a:spLocks noGrp="1"/>
          </p:cNvSpPr>
          <p:nvPr>
            <p:ph type="title"/>
          </p:nvPr>
        </p:nvSpPr>
        <p:spPr>
          <a:xfrm>
            <a:off x="600075" y="1095632"/>
            <a:ext cx="10990263" cy="568412"/>
          </a:xfrm>
          <a:prstGeom prst="rect">
            <a:avLst/>
          </a:prstGeom>
        </p:spPr>
        <p:txBody>
          <a:bodyPr vert="horz" lIns="91440" tIns="108000" rIns="91440" bIns="45720" rtlCol="0" anchor="t">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2006EF76-9662-2CD9-346E-23511E804736}"/>
              </a:ext>
            </a:extLst>
          </p:cNvPr>
          <p:cNvSpPr>
            <a:spLocks noGrp="1"/>
          </p:cNvSpPr>
          <p:nvPr>
            <p:ph type="body" idx="1"/>
          </p:nvPr>
        </p:nvSpPr>
        <p:spPr>
          <a:xfrm>
            <a:off x="600075" y="1872344"/>
            <a:ext cx="10990263" cy="4453808"/>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5E3A2378-EA0B-2CB0-A3C0-B0181DFC31CC}"/>
              </a:ext>
            </a:extLst>
          </p:cNvPr>
          <p:cNvSpPr>
            <a:spLocks noGrp="1"/>
          </p:cNvSpPr>
          <p:nvPr>
            <p:ph type="dt" sz="half" idx="2"/>
          </p:nvPr>
        </p:nvSpPr>
        <p:spPr>
          <a:xfrm>
            <a:off x="600075" y="6473327"/>
            <a:ext cx="2743200" cy="94775"/>
          </a:xfrm>
          <a:prstGeom prst="rect">
            <a:avLst/>
          </a:prstGeom>
        </p:spPr>
        <p:txBody>
          <a:bodyPr vert="horz" lIns="91440" tIns="45720" rIns="91440" bIns="45720" rtlCol="0" anchor="ctr"/>
          <a:lstStyle>
            <a:lvl1pPr algn="l">
              <a:defRPr sz="700">
                <a:solidFill>
                  <a:schemeClr val="accent2"/>
                </a:solidFill>
              </a:defRPr>
            </a:lvl1pPr>
          </a:lstStyle>
          <a:p>
            <a:r>
              <a:rPr lang="sv-SE"/>
              <a:t>2025-04-08</a:t>
            </a:r>
            <a:endParaRPr lang="sv-SE" dirty="0"/>
          </a:p>
        </p:txBody>
      </p:sp>
      <p:sp>
        <p:nvSpPr>
          <p:cNvPr id="5" name="Platshållare för sidfot 4">
            <a:extLst>
              <a:ext uri="{FF2B5EF4-FFF2-40B4-BE49-F238E27FC236}">
                <a16:creationId xmlns:a16="http://schemas.microsoft.com/office/drawing/2014/main" id="{24CA2E8D-AD94-B894-C4F1-B88C763BA32D}"/>
              </a:ext>
            </a:extLst>
          </p:cNvPr>
          <p:cNvSpPr>
            <a:spLocks noGrp="1"/>
          </p:cNvSpPr>
          <p:nvPr>
            <p:ph type="ftr" sz="quarter" idx="3"/>
          </p:nvPr>
        </p:nvSpPr>
        <p:spPr>
          <a:xfrm>
            <a:off x="4037805" y="6470364"/>
            <a:ext cx="4114800" cy="97738"/>
          </a:xfrm>
          <a:prstGeom prst="rect">
            <a:avLst/>
          </a:prstGeom>
        </p:spPr>
        <p:txBody>
          <a:bodyPr vert="horz" lIns="91440" tIns="45720" rIns="91440" bIns="45720" rtlCol="0" anchor="ctr"/>
          <a:lstStyle>
            <a:lvl1pPr algn="ctr">
              <a:defRPr sz="700">
                <a:solidFill>
                  <a:schemeClr val="accent2"/>
                </a:solidFill>
              </a:defRPr>
            </a:lvl1pPr>
          </a:lstStyle>
          <a:p>
            <a:r>
              <a:rPr lang="sv-SE"/>
              <a:t>Fabio Marco Monetti</a:t>
            </a:r>
            <a:endParaRPr lang="sv-SE" dirty="0"/>
          </a:p>
        </p:txBody>
      </p:sp>
      <p:sp>
        <p:nvSpPr>
          <p:cNvPr id="6" name="Platshållare för bildnummer 5">
            <a:extLst>
              <a:ext uri="{FF2B5EF4-FFF2-40B4-BE49-F238E27FC236}">
                <a16:creationId xmlns:a16="http://schemas.microsoft.com/office/drawing/2014/main" id="{045617BD-973D-B163-E4ED-D245FDF0BDFC}"/>
              </a:ext>
            </a:extLst>
          </p:cNvPr>
          <p:cNvSpPr>
            <a:spLocks noGrp="1"/>
          </p:cNvSpPr>
          <p:nvPr>
            <p:ph type="sldNum" sz="quarter" idx="4"/>
          </p:nvPr>
        </p:nvSpPr>
        <p:spPr>
          <a:xfrm>
            <a:off x="8848725" y="6473328"/>
            <a:ext cx="2743200" cy="94775"/>
          </a:xfrm>
          <a:prstGeom prst="rect">
            <a:avLst/>
          </a:prstGeom>
        </p:spPr>
        <p:txBody>
          <a:bodyPr vert="horz" lIns="91440" tIns="45720" rIns="91440" bIns="45720" rtlCol="0" anchor="ctr"/>
          <a:lstStyle>
            <a:lvl1pPr algn="r">
              <a:defRPr sz="700">
                <a:solidFill>
                  <a:schemeClr val="accent2"/>
                </a:solidFill>
              </a:defRPr>
            </a:lvl1pPr>
          </a:lstStyle>
          <a:p>
            <a:fld id="{B716C8F4-20CD-364A-8A8E-DE130115B178}" type="slidenum">
              <a:rPr lang="sv-SE" smtClean="0"/>
              <a:pPr/>
              <a:t>‹#›</a:t>
            </a:fld>
            <a:endParaRPr lang="sv-SE" dirty="0"/>
          </a:p>
        </p:txBody>
      </p:sp>
      <p:pic>
        <p:nvPicPr>
          <p:cNvPr id="11" name="Bild 10">
            <a:extLst>
              <a:ext uri="{FF2B5EF4-FFF2-40B4-BE49-F238E27FC236}">
                <a16:creationId xmlns:a16="http://schemas.microsoft.com/office/drawing/2014/main" id="{57E3D58E-4C99-E6D1-B925-E182668FA2E3}"/>
              </a:ext>
            </a:extLst>
          </p:cNvPr>
          <p:cNvPicPr>
            <a:picLocks noChangeAspect="1"/>
          </p:cNvPicPr>
          <p:nvPr userDrawn="1"/>
        </p:nvPicPr>
        <p:blipFill>
          <a:blip r:embed="rId49" cstate="print">
            <a:extLst>
              <a:ext uri="{28A0092B-C50C-407E-A947-70E740481C1C}">
                <a14:useLocalDpi xmlns:a14="http://schemas.microsoft.com/office/drawing/2010/main"/>
              </a:ext>
              <a:ext uri="{96DAC541-7B7A-43D3-8B79-37D633B846F1}">
                <asvg:svgBlip xmlns:asvg="http://schemas.microsoft.com/office/drawing/2016/SVG/main" r:embed="rId50"/>
              </a:ext>
            </a:extLst>
          </a:blip>
          <a:stretch>
            <a:fillRect/>
          </a:stretch>
        </p:blipFill>
        <p:spPr>
          <a:xfrm>
            <a:off x="193566" y="164552"/>
            <a:ext cx="714243" cy="799273"/>
          </a:xfrm>
          <a:prstGeom prst="rect">
            <a:avLst/>
          </a:prstGeom>
        </p:spPr>
      </p:pic>
    </p:spTree>
    <p:extLst>
      <p:ext uri="{BB962C8B-B14F-4D97-AF65-F5344CB8AC3E}">
        <p14:creationId xmlns:p14="http://schemas.microsoft.com/office/powerpoint/2010/main" val="118368451"/>
      </p:ext>
    </p:extLst>
  </p:cSld>
  <p:clrMap bg1="lt1" tx1="dk1" bg2="lt2" tx2="dk2" accent1="accent1" accent2="accent2" accent3="accent3" accent4="accent4" accent5="accent5" accent6="accent6" hlink="hlink" folHlink="folHlink"/>
  <p:sldLayoutIdLst>
    <p:sldLayoutId id="2147483649" r:id="rId1"/>
    <p:sldLayoutId id="2147483679" r:id="rId2"/>
    <p:sldLayoutId id="2147483659" r:id="rId3"/>
    <p:sldLayoutId id="2147483651" r:id="rId4"/>
    <p:sldLayoutId id="2147483670" r:id="rId5"/>
    <p:sldLayoutId id="2147483660" r:id="rId6"/>
    <p:sldLayoutId id="2147483671" r:id="rId7"/>
    <p:sldLayoutId id="2147483661" r:id="rId8"/>
    <p:sldLayoutId id="2147483672" r:id="rId9"/>
    <p:sldLayoutId id="2147483662" r:id="rId10"/>
    <p:sldLayoutId id="2147483673" r:id="rId11"/>
    <p:sldLayoutId id="2147483650" r:id="rId12"/>
    <p:sldLayoutId id="2147483685" r:id="rId13"/>
    <p:sldLayoutId id="2147483688" r:id="rId14"/>
    <p:sldLayoutId id="2147483686" r:id="rId15"/>
    <p:sldLayoutId id="2147483687" r:id="rId16"/>
    <p:sldLayoutId id="2147483652" r:id="rId17"/>
    <p:sldLayoutId id="2147483653" r:id="rId18"/>
    <p:sldLayoutId id="2147483656" r:id="rId19"/>
    <p:sldLayoutId id="2147483657" r:id="rId20"/>
    <p:sldLayoutId id="2147483663" r:id="rId21"/>
    <p:sldLayoutId id="2147483694" r:id="rId22"/>
    <p:sldLayoutId id="2147483693" r:id="rId23"/>
    <p:sldLayoutId id="2147483684" r:id="rId24"/>
    <p:sldLayoutId id="2147483683" r:id="rId25"/>
    <p:sldLayoutId id="2147483681" r:id="rId26"/>
    <p:sldLayoutId id="2147483682" r:id="rId27"/>
    <p:sldLayoutId id="2147483676" r:id="rId28"/>
    <p:sldLayoutId id="2147483677" r:id="rId29"/>
    <p:sldLayoutId id="2147483678" r:id="rId30"/>
    <p:sldLayoutId id="2147483654" r:id="rId31"/>
    <p:sldLayoutId id="2147483668" r:id="rId32"/>
    <p:sldLayoutId id="2147483667" r:id="rId33"/>
    <p:sldLayoutId id="2147483669" r:id="rId34"/>
    <p:sldLayoutId id="2147483666" r:id="rId35"/>
    <p:sldLayoutId id="2147483689" r:id="rId36"/>
    <p:sldLayoutId id="2147483690" r:id="rId37"/>
    <p:sldLayoutId id="2147483691" r:id="rId38"/>
    <p:sldLayoutId id="2147483692" r:id="rId39"/>
    <p:sldLayoutId id="2147483655" r:id="rId40"/>
    <p:sldLayoutId id="2147483696" r:id="rId41"/>
    <p:sldLayoutId id="2147483697" r:id="rId42"/>
    <p:sldLayoutId id="2147483664" r:id="rId43"/>
    <p:sldLayoutId id="2147483695" r:id="rId44"/>
    <p:sldLayoutId id="2147483658" r:id="rId45"/>
    <p:sldLayoutId id="2147483674" r:id="rId46"/>
    <p:sldLayoutId id="2147483675" r:id="rId47"/>
  </p:sldLayoutIdLst>
  <p:hf hdr="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userDrawn="1">
          <p15:clr>
            <a:srgbClr val="F26B43"/>
          </p15:clr>
        </p15:guide>
        <p15:guide id="2" pos="7680" userDrawn="1">
          <p15:clr>
            <a:srgbClr val="F26B43"/>
          </p15:clr>
        </p15:guide>
        <p15:guide id="3" pos="378" userDrawn="1">
          <p15:clr>
            <a:srgbClr val="F26B43"/>
          </p15:clr>
        </p15:guide>
        <p15:guide id="4" pos="1343" userDrawn="1">
          <p15:clr>
            <a:srgbClr val="F26B43"/>
          </p15:clr>
        </p15:guide>
        <p15:guide id="5" pos="1570" userDrawn="1">
          <p15:clr>
            <a:srgbClr val="F26B43"/>
          </p15:clr>
        </p15:guide>
        <p15:guide id="6" pos="2535" userDrawn="1">
          <p15:clr>
            <a:srgbClr val="F26B43"/>
          </p15:clr>
        </p15:guide>
        <p15:guide id="7" pos="2761" userDrawn="1">
          <p15:clr>
            <a:srgbClr val="F26B43"/>
          </p15:clr>
        </p15:guide>
        <p15:guide id="8" pos="3726" userDrawn="1">
          <p15:clr>
            <a:srgbClr val="F26B43"/>
          </p15:clr>
        </p15:guide>
        <p15:guide id="9" pos="3953" userDrawn="1">
          <p15:clr>
            <a:srgbClr val="F26B43"/>
          </p15:clr>
        </p15:guide>
        <p15:guide id="10" pos="4918" userDrawn="1">
          <p15:clr>
            <a:srgbClr val="F26B43"/>
          </p15:clr>
        </p15:guide>
        <p15:guide id="11" pos="5144" userDrawn="1">
          <p15:clr>
            <a:srgbClr val="F26B43"/>
          </p15:clr>
        </p15:guide>
        <p15:guide id="12" pos="6109" userDrawn="1">
          <p15:clr>
            <a:srgbClr val="F26B43"/>
          </p15:clr>
        </p15:guide>
        <p15:guide id="13" pos="6336" userDrawn="1">
          <p15:clr>
            <a:srgbClr val="F26B43"/>
          </p15:clr>
        </p15:guide>
        <p15:guide id="14" pos="7301" userDrawn="1">
          <p15:clr>
            <a:srgbClr val="F26B43"/>
          </p15:clr>
        </p15:guide>
        <p15:guide id="15" orient="horz" userDrawn="1">
          <p15:clr>
            <a:srgbClr val="F26B43"/>
          </p15:clr>
        </p15:guide>
        <p15:guide id="16" orient="horz" pos="4320" userDrawn="1">
          <p15:clr>
            <a:srgbClr val="F26B43"/>
          </p15:clr>
        </p15:guide>
        <p15:guide id="17" orient="horz" pos="514" userDrawn="1">
          <p15:clr>
            <a:srgbClr val="F26B43"/>
          </p15:clr>
        </p15:guide>
        <p15:guide id="18" orient="horz" pos="861" userDrawn="1">
          <p15:clr>
            <a:srgbClr val="F26B43"/>
          </p15:clr>
        </p15:guide>
        <p15:guide id="19" orient="horz" pos="1209" userDrawn="1">
          <p15:clr>
            <a:srgbClr val="F26B43"/>
          </p15:clr>
        </p15:guide>
        <p15:guide id="20" orient="horz" pos="1570" userDrawn="1">
          <p15:clr>
            <a:srgbClr val="F26B43"/>
          </p15:clr>
        </p15:guide>
        <p15:guide id="21" orient="horz" pos="1903" userDrawn="1">
          <p15:clr>
            <a:srgbClr val="F26B43"/>
          </p15:clr>
        </p15:guide>
        <p15:guide id="22" orient="horz" pos="2250" userDrawn="1">
          <p15:clr>
            <a:srgbClr val="F26B43"/>
          </p15:clr>
        </p15:guide>
        <p15:guide id="23" orient="horz" pos="2597" userDrawn="1">
          <p15:clr>
            <a:srgbClr val="F26B43"/>
          </p15:clr>
        </p15:guide>
        <p15:guide id="24" orient="horz" pos="2945" userDrawn="1">
          <p15:clr>
            <a:srgbClr val="F26B43"/>
          </p15:clr>
        </p15:guide>
        <p15:guide id="25" orient="horz" pos="3292" userDrawn="1">
          <p15:clr>
            <a:srgbClr val="F26B43"/>
          </p15:clr>
        </p15:guide>
        <p15:guide id="26" orient="horz" pos="3639" userDrawn="1">
          <p15:clr>
            <a:srgbClr val="F26B43"/>
          </p15:clr>
        </p15:guide>
        <p15:guide id="27" orient="horz" pos="398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35B07F06-6EA7-7E2D-1EF1-26B024DA7650}"/>
              </a:ext>
            </a:extLst>
          </p:cNvPr>
          <p:cNvSpPr>
            <a:spLocks noGrp="1"/>
          </p:cNvSpPr>
          <p:nvPr>
            <p:ph type="ctrTitle"/>
          </p:nvPr>
        </p:nvSpPr>
        <p:spPr/>
        <p:txBody>
          <a:bodyPr/>
          <a:lstStyle/>
          <a:p>
            <a:r>
              <a:rPr lang="en-GB" noProof="0" dirty="0"/>
              <a:t>Opposition report</a:t>
            </a:r>
          </a:p>
        </p:txBody>
      </p:sp>
      <p:sp>
        <p:nvSpPr>
          <p:cNvPr id="5" name="Underrubrik 4">
            <a:extLst>
              <a:ext uri="{FF2B5EF4-FFF2-40B4-BE49-F238E27FC236}">
                <a16:creationId xmlns:a16="http://schemas.microsoft.com/office/drawing/2014/main" id="{92A29924-00C9-C549-25FA-02CDD1D96ADA}"/>
              </a:ext>
            </a:extLst>
          </p:cNvPr>
          <p:cNvSpPr>
            <a:spLocks noGrp="1"/>
          </p:cNvSpPr>
          <p:nvPr>
            <p:ph type="subTitle" idx="1"/>
          </p:nvPr>
        </p:nvSpPr>
        <p:spPr/>
        <p:txBody>
          <a:bodyPr/>
          <a:lstStyle/>
          <a:p>
            <a:r>
              <a:rPr lang="en-GB" noProof="0" dirty="0"/>
              <a:t>About group: </a:t>
            </a:r>
            <a:r>
              <a:rPr lang="en-GB" dirty="0"/>
              <a:t>B</a:t>
            </a:r>
            <a:r>
              <a:rPr lang="en-GB" noProof="0" dirty="0"/>
              <a:t>	by: </a:t>
            </a:r>
            <a:r>
              <a:rPr lang="en-GB" noProof="0" dirty="0" err="1"/>
              <a:t>Ylva</a:t>
            </a:r>
            <a:r>
              <a:rPr lang="en-GB" noProof="0" dirty="0"/>
              <a:t> Reinhold</a:t>
            </a:r>
          </a:p>
        </p:txBody>
      </p:sp>
      <p:sp>
        <p:nvSpPr>
          <p:cNvPr id="2" name="Platshållare för datum 1">
            <a:extLst>
              <a:ext uri="{FF2B5EF4-FFF2-40B4-BE49-F238E27FC236}">
                <a16:creationId xmlns:a16="http://schemas.microsoft.com/office/drawing/2014/main" id="{1582CADA-2BC2-9902-1B68-926F67ACF6A6}"/>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D23441B0-4B2E-31EE-9D0A-00D0B3EAF97B}"/>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C64F952B-E704-2CCE-A27B-45F848D470C8}"/>
              </a:ext>
            </a:extLst>
          </p:cNvPr>
          <p:cNvSpPr>
            <a:spLocks noGrp="1"/>
          </p:cNvSpPr>
          <p:nvPr>
            <p:ph type="sldNum" sz="quarter" idx="12"/>
          </p:nvPr>
        </p:nvSpPr>
        <p:spPr/>
        <p:txBody>
          <a:bodyPr/>
          <a:lstStyle/>
          <a:p>
            <a:fld id="{B716C8F4-20CD-364A-8A8E-DE130115B178}" type="slidenum">
              <a:rPr lang="sv-SE" smtClean="0"/>
              <a:pPr/>
              <a:t>1</a:t>
            </a:fld>
            <a:endParaRPr lang="sv-SE"/>
          </a:p>
        </p:txBody>
      </p:sp>
    </p:spTree>
    <p:extLst>
      <p:ext uri="{BB962C8B-B14F-4D97-AF65-F5344CB8AC3E}">
        <p14:creationId xmlns:p14="http://schemas.microsoft.com/office/powerpoint/2010/main" val="208122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ubrik 10">
            <a:extLst>
              <a:ext uri="{FF2B5EF4-FFF2-40B4-BE49-F238E27FC236}">
                <a16:creationId xmlns:a16="http://schemas.microsoft.com/office/drawing/2014/main" id="{91AE76C7-E92F-6DC6-5398-3066D6E2685E}"/>
              </a:ext>
            </a:extLst>
          </p:cNvPr>
          <p:cNvSpPr>
            <a:spLocks noGrp="1"/>
          </p:cNvSpPr>
          <p:nvPr>
            <p:ph type="title"/>
          </p:nvPr>
        </p:nvSpPr>
        <p:spPr>
          <a:xfrm>
            <a:off x="605707" y="3429000"/>
            <a:ext cx="5314951" cy="1156772"/>
          </a:xfrm>
        </p:spPr>
        <p:txBody>
          <a:bodyPr/>
          <a:lstStyle/>
          <a:p>
            <a:r>
              <a:rPr lang="en-GB" dirty="0"/>
              <a:t>Steam Iron</a:t>
            </a:r>
          </a:p>
        </p:txBody>
      </p:sp>
      <p:sp>
        <p:nvSpPr>
          <p:cNvPr id="2" name="Platshållare för datum 1">
            <a:extLst>
              <a:ext uri="{FF2B5EF4-FFF2-40B4-BE49-F238E27FC236}">
                <a16:creationId xmlns:a16="http://schemas.microsoft.com/office/drawing/2014/main" id="{CF3C0B7D-4100-41B5-014C-52B9DEA075F6}"/>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810A6359-2E33-D741-1E0E-066596A0490A}"/>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2DF007A1-BFBB-F9AB-CCAC-4064C33538DB}"/>
              </a:ext>
            </a:extLst>
          </p:cNvPr>
          <p:cNvSpPr>
            <a:spLocks noGrp="1"/>
          </p:cNvSpPr>
          <p:nvPr>
            <p:ph type="sldNum" sz="quarter" idx="12"/>
          </p:nvPr>
        </p:nvSpPr>
        <p:spPr/>
        <p:txBody>
          <a:bodyPr/>
          <a:lstStyle/>
          <a:p>
            <a:fld id="{B716C8F4-20CD-364A-8A8E-DE130115B178}" type="slidenum">
              <a:rPr lang="sv-SE" smtClean="0"/>
              <a:t>2</a:t>
            </a:fld>
            <a:endParaRPr lang="sv-SE"/>
          </a:p>
        </p:txBody>
      </p:sp>
      <p:pic>
        <p:nvPicPr>
          <p:cNvPr id="13" name="Picture Placeholder 12">
            <a:extLst>
              <a:ext uri="{FF2B5EF4-FFF2-40B4-BE49-F238E27FC236}">
                <a16:creationId xmlns:a16="http://schemas.microsoft.com/office/drawing/2014/main" id="{7F5F2AF4-3B86-404A-9340-921F9004AA30}"/>
              </a:ext>
            </a:extLst>
          </p:cNvPr>
          <p:cNvPicPr>
            <a:picLocks noGrp="1" noChangeAspect="1"/>
          </p:cNvPicPr>
          <p:nvPr>
            <p:ph type="pic" sz="quarter" idx="13"/>
          </p:nvPr>
        </p:nvPicPr>
        <p:blipFill rotWithShape="1">
          <a:blip r:embed="rId2"/>
          <a:srcRect l="10003" r="9658"/>
          <a:stretch/>
        </p:blipFill>
        <p:spPr>
          <a:xfrm>
            <a:off x="5666282" y="0"/>
            <a:ext cx="6985416" cy="6858000"/>
          </a:xfrm>
        </p:spPr>
      </p:pic>
    </p:spTree>
    <p:extLst>
      <p:ext uri="{BB962C8B-B14F-4D97-AF65-F5344CB8AC3E}">
        <p14:creationId xmlns:p14="http://schemas.microsoft.com/office/powerpoint/2010/main" val="2609859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5CCD860F-194B-F663-A3D8-927856EE7D90}"/>
              </a:ext>
            </a:extLst>
          </p:cNvPr>
          <p:cNvSpPr>
            <a:spLocks noGrp="1"/>
          </p:cNvSpPr>
          <p:nvPr>
            <p:ph type="title"/>
          </p:nvPr>
        </p:nvSpPr>
        <p:spPr/>
        <p:txBody>
          <a:bodyPr/>
          <a:lstStyle/>
          <a:p>
            <a:r>
              <a:rPr lang="en-GB" dirty="0"/>
              <a:t>Evaluation</a:t>
            </a:r>
          </a:p>
        </p:txBody>
      </p:sp>
      <p:sp>
        <p:nvSpPr>
          <p:cNvPr id="14" name="Platshållare för text 13">
            <a:extLst>
              <a:ext uri="{FF2B5EF4-FFF2-40B4-BE49-F238E27FC236}">
                <a16:creationId xmlns:a16="http://schemas.microsoft.com/office/drawing/2014/main" id="{153CFBF2-4047-26A9-098B-43890EB2BBB4}"/>
              </a:ext>
            </a:extLst>
          </p:cNvPr>
          <p:cNvSpPr>
            <a:spLocks noGrp="1"/>
          </p:cNvSpPr>
          <p:nvPr>
            <p:ph sz="half" idx="2"/>
          </p:nvPr>
        </p:nvSpPr>
        <p:spPr>
          <a:xfrm>
            <a:off x="600075" y="1989240"/>
            <a:ext cx="5314950" cy="4148611"/>
          </a:xfrm>
        </p:spPr>
        <p:txBody>
          <a:bodyPr vert="horz" lIns="91440" tIns="45720" rIns="91440" bIns="45720" rtlCol="0" anchor="t">
            <a:noAutofit/>
          </a:bodyPr>
          <a:lstStyle/>
          <a:p>
            <a:pPr marL="0" indent="0">
              <a:buNone/>
            </a:pPr>
            <a:r>
              <a:rPr lang="en-GB" sz="1600" b="1" dirty="0"/>
              <a:t>Key strengths</a:t>
            </a:r>
          </a:p>
          <a:p>
            <a:r>
              <a:rPr lang="en-GB" sz="1400" dirty="0"/>
              <a:t>Structured Approach</a:t>
            </a:r>
          </a:p>
          <a:p>
            <a:pPr lvl="1"/>
            <a:r>
              <a:rPr lang="en-GB" sz="1200" dirty="0"/>
              <a:t>The report has clearly defined sections that align with the project expectations (e.g., BOM, DFA, sequencing, layout).</a:t>
            </a:r>
          </a:p>
          <a:p>
            <a:pPr lvl="1"/>
            <a:r>
              <a:rPr lang="en-GB" sz="1200" dirty="0"/>
              <a:t>Methodologies are appropriate and well-documented, with equations, assumptions, and calculations clearly explained.</a:t>
            </a:r>
          </a:p>
          <a:p>
            <a:r>
              <a:rPr lang="en-GB" sz="1400" dirty="0"/>
              <a:t>Exploded CAD model with balloons and parts list is well-made.</a:t>
            </a:r>
          </a:p>
          <a:p>
            <a:r>
              <a:rPr lang="en-GB" sz="1400" dirty="0"/>
              <a:t>Parts Coding</a:t>
            </a:r>
          </a:p>
          <a:p>
            <a:pPr lvl="1"/>
            <a:r>
              <a:rPr lang="en-GB" sz="1200" dirty="0"/>
              <a:t> is well thought-through, structuring the part numbers according to the subassembly they belong to.</a:t>
            </a:r>
          </a:p>
          <a:p>
            <a:r>
              <a:rPr lang="en-GB" sz="1400" dirty="0"/>
              <a:t>Use of Multiple Line Balancing Methods</a:t>
            </a:r>
          </a:p>
          <a:p>
            <a:pPr lvl="1"/>
            <a:r>
              <a:rPr lang="en-GB" sz="1200" dirty="0"/>
              <a:t>LCR, </a:t>
            </a:r>
            <a:r>
              <a:rPr lang="en-GB" sz="1200" dirty="0" err="1"/>
              <a:t>Kilbridge</a:t>
            </a:r>
            <a:r>
              <a:rPr lang="en-GB" sz="1200" dirty="0"/>
              <a:t>, RPW, and custom method (to overcome impracticalities of standard methods due to short tasks and mixed subassembly assignments) with comparison.</a:t>
            </a:r>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pPr marL="342900" indent="-342900">
              <a:buFont typeface="Arial" panose="020B0604020202020204" pitchFamily="34" charset="0"/>
              <a:buChar char="•"/>
            </a:pPr>
            <a:endParaRPr lang="en-GB" sz="1400" i="1" dirty="0"/>
          </a:p>
          <a:p>
            <a:pPr marL="0" indent="0">
              <a:buNone/>
            </a:pPr>
            <a:endParaRPr lang="en-GB" sz="1200" i="1" dirty="0"/>
          </a:p>
        </p:txBody>
      </p:sp>
      <p:sp>
        <p:nvSpPr>
          <p:cNvPr id="2" name="Platshållare för datum 1">
            <a:extLst>
              <a:ext uri="{FF2B5EF4-FFF2-40B4-BE49-F238E27FC236}">
                <a16:creationId xmlns:a16="http://schemas.microsoft.com/office/drawing/2014/main" id="{86FF07CA-499E-A2AB-3578-404CBAA8C800}"/>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F0526DBA-4F34-F7A7-D0EA-BA064EA8B42D}"/>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FC0A52FF-06BC-7944-7B70-DE1399BD8682}"/>
              </a:ext>
            </a:extLst>
          </p:cNvPr>
          <p:cNvSpPr>
            <a:spLocks noGrp="1"/>
          </p:cNvSpPr>
          <p:nvPr>
            <p:ph type="sldNum" sz="quarter" idx="12"/>
          </p:nvPr>
        </p:nvSpPr>
        <p:spPr/>
        <p:txBody>
          <a:bodyPr/>
          <a:lstStyle/>
          <a:p>
            <a:fld id="{B716C8F4-20CD-364A-8A8E-DE130115B178}" type="slidenum">
              <a:rPr lang="sv-SE" smtClean="0"/>
              <a:t>3</a:t>
            </a:fld>
            <a:endParaRPr lang="sv-SE"/>
          </a:p>
        </p:txBody>
      </p:sp>
      <p:sp>
        <p:nvSpPr>
          <p:cNvPr id="7" name="Content Placeholder 6">
            <a:extLst>
              <a:ext uri="{FF2B5EF4-FFF2-40B4-BE49-F238E27FC236}">
                <a16:creationId xmlns:a16="http://schemas.microsoft.com/office/drawing/2014/main" id="{B0D1F9C9-E22D-1449-A890-666330990A0B}"/>
              </a:ext>
            </a:extLst>
          </p:cNvPr>
          <p:cNvSpPr>
            <a:spLocks noGrp="1"/>
          </p:cNvSpPr>
          <p:nvPr>
            <p:ph sz="quarter" idx="4"/>
          </p:nvPr>
        </p:nvSpPr>
        <p:spPr>
          <a:xfrm>
            <a:off x="6275388" y="1989239"/>
            <a:ext cx="5314950" cy="4148611"/>
          </a:xfrm>
        </p:spPr>
        <p:txBody>
          <a:bodyPr/>
          <a:lstStyle/>
          <a:p>
            <a:endParaRPr lang="en-GB" sz="1400" dirty="0"/>
          </a:p>
          <a:p>
            <a:r>
              <a:rPr lang="en-GB" sz="1400" dirty="0"/>
              <a:t>Solid DFA Analysis</a:t>
            </a:r>
          </a:p>
          <a:p>
            <a:pPr lvl="1"/>
            <a:r>
              <a:rPr lang="en-GB" sz="1200" dirty="0"/>
              <a:t>The Boothroyd-Dewhurst and </a:t>
            </a:r>
            <a:r>
              <a:rPr lang="en-GB" sz="1200" dirty="0" err="1"/>
              <a:t>Eskilander</a:t>
            </a:r>
            <a:r>
              <a:rPr lang="en-GB" sz="1200" dirty="0"/>
              <a:t> methods were applied correctly, and results were cross-validated with measured assembly times.</a:t>
            </a:r>
          </a:p>
          <a:p>
            <a:r>
              <a:rPr lang="en-GB" sz="1400" dirty="0"/>
              <a:t>Sensitivity and Break-even Analysis </a:t>
            </a:r>
          </a:p>
          <a:p>
            <a:pPr lvl="1"/>
            <a:r>
              <a:rPr lang="en-GB" sz="1200" dirty="0"/>
              <a:t>It is very detailed, accounting for different production levels.</a:t>
            </a:r>
          </a:p>
          <a:p>
            <a:pPr marL="57150" lvl="0"/>
            <a:r>
              <a:rPr lang="en-GB" sz="1400" dirty="0"/>
              <a:t>Extra work beyond requested points</a:t>
            </a:r>
          </a:p>
          <a:p>
            <a:pPr marL="514350" lvl="1"/>
            <a:r>
              <a:rPr lang="en-GB" sz="1200" dirty="0"/>
              <a:t>PFMEA: The failure mode analysis is well-developed. While it is nice to have this, it would serve a better purpose, if the knowledge gained through it was more clearly linked to the redesign proposals and to potential mitigation strategies in the process design (or at least referred to in a discussion part).</a:t>
            </a:r>
          </a:p>
          <a:p>
            <a:pPr marL="514350" lvl="1"/>
            <a:r>
              <a:rPr lang="en-GB" sz="1200" dirty="0"/>
              <a:t>VSM: Nice that they have done it, although it is not really necessary. </a:t>
            </a:r>
          </a:p>
          <a:p>
            <a:pPr marL="57150"/>
            <a:r>
              <a:rPr lang="en-GB" sz="1400" dirty="0"/>
              <a:t>Nice visuals (especially for the layout solutions)</a:t>
            </a:r>
          </a:p>
          <a:p>
            <a:pPr marL="514350" lvl="1"/>
            <a:endParaRPr lang="en-GB" sz="1400" dirty="0"/>
          </a:p>
          <a:p>
            <a:pPr marL="400050" lvl="0"/>
            <a:endParaRPr lang="en-GB" sz="1400" dirty="0"/>
          </a:p>
          <a:p>
            <a:pPr marL="0" indent="0">
              <a:buNone/>
            </a:pPr>
            <a:endParaRPr lang="en-GB" dirty="0"/>
          </a:p>
        </p:txBody>
      </p:sp>
    </p:spTree>
    <p:extLst>
      <p:ext uri="{BB962C8B-B14F-4D97-AF65-F5344CB8AC3E}">
        <p14:creationId xmlns:p14="http://schemas.microsoft.com/office/powerpoint/2010/main" val="1625396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5CCD860F-194B-F663-A3D8-927856EE7D90}"/>
              </a:ext>
            </a:extLst>
          </p:cNvPr>
          <p:cNvSpPr>
            <a:spLocks noGrp="1"/>
          </p:cNvSpPr>
          <p:nvPr>
            <p:ph type="title"/>
          </p:nvPr>
        </p:nvSpPr>
        <p:spPr/>
        <p:txBody>
          <a:bodyPr/>
          <a:lstStyle/>
          <a:p>
            <a:r>
              <a:rPr lang="en-GB" dirty="0"/>
              <a:t>Evaluation</a:t>
            </a:r>
          </a:p>
        </p:txBody>
      </p:sp>
      <p:sp>
        <p:nvSpPr>
          <p:cNvPr id="2" name="Platshållare för datum 1">
            <a:extLst>
              <a:ext uri="{FF2B5EF4-FFF2-40B4-BE49-F238E27FC236}">
                <a16:creationId xmlns:a16="http://schemas.microsoft.com/office/drawing/2014/main" id="{86FF07CA-499E-A2AB-3578-404CBAA8C800}"/>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F0526DBA-4F34-F7A7-D0EA-BA064EA8B42D}"/>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FC0A52FF-06BC-7944-7B70-DE1399BD8682}"/>
              </a:ext>
            </a:extLst>
          </p:cNvPr>
          <p:cNvSpPr>
            <a:spLocks noGrp="1"/>
          </p:cNvSpPr>
          <p:nvPr>
            <p:ph type="sldNum" sz="quarter" idx="12"/>
          </p:nvPr>
        </p:nvSpPr>
        <p:spPr/>
        <p:txBody>
          <a:bodyPr/>
          <a:lstStyle/>
          <a:p>
            <a:fld id="{B716C8F4-20CD-364A-8A8E-DE130115B178}" type="slidenum">
              <a:rPr lang="sv-SE" smtClean="0"/>
              <a:t>4</a:t>
            </a:fld>
            <a:endParaRPr lang="sv-SE"/>
          </a:p>
        </p:txBody>
      </p:sp>
      <p:sp>
        <p:nvSpPr>
          <p:cNvPr id="7" name="Content Placeholder 6">
            <a:extLst>
              <a:ext uri="{FF2B5EF4-FFF2-40B4-BE49-F238E27FC236}">
                <a16:creationId xmlns:a16="http://schemas.microsoft.com/office/drawing/2014/main" id="{B0D1F9C9-E22D-1449-A890-666330990A0B}"/>
              </a:ext>
            </a:extLst>
          </p:cNvPr>
          <p:cNvSpPr>
            <a:spLocks noGrp="1"/>
          </p:cNvSpPr>
          <p:nvPr>
            <p:ph sz="quarter" idx="4"/>
          </p:nvPr>
        </p:nvSpPr>
        <p:spPr>
          <a:xfrm>
            <a:off x="600075" y="1991417"/>
            <a:ext cx="5314950" cy="4148611"/>
          </a:xfrm>
        </p:spPr>
        <p:txBody>
          <a:bodyPr/>
          <a:lstStyle/>
          <a:p>
            <a:pPr marL="0" lvl="0" indent="0">
              <a:buClr>
                <a:srgbClr val="004791"/>
              </a:buClr>
              <a:buNone/>
            </a:pPr>
            <a:r>
              <a:rPr lang="en-GB" sz="1600" b="1" dirty="0">
                <a:solidFill>
                  <a:srgbClr val="000000"/>
                </a:solidFill>
              </a:rPr>
              <a:t>Areas for improvement</a:t>
            </a:r>
          </a:p>
          <a:p>
            <a:r>
              <a:rPr lang="en-GB" sz="1400" dirty="0"/>
              <a:t>Technical issues or missing information:</a:t>
            </a:r>
          </a:p>
          <a:p>
            <a:pPr lvl="1"/>
            <a:r>
              <a:rPr lang="en-GB" sz="1200" dirty="0"/>
              <a:t>It might be nice to have some more detailed CAD views of the subassemblies for increased understanding of the product structure.</a:t>
            </a:r>
          </a:p>
          <a:p>
            <a:pPr lvl="1"/>
            <a:r>
              <a:rPr lang="en-GB" sz="1200" dirty="0"/>
              <a:t>LSD only considers one sub-assembly, it might be nice to have a subset of a few (of course not all) sequencing options of the whole product.</a:t>
            </a:r>
          </a:p>
          <a:p>
            <a:pPr lvl="1"/>
            <a:r>
              <a:rPr lang="en-GB" sz="1200" dirty="0"/>
              <a:t>The solution for the ‘Semi-Automated Layout with Robotic Logistics’ is not true to its name, as it does not include any automated assembly but only automated part handling. Thus, the cost calculations for automatic feeding and insertion do not make sense (the only thing the robots do is moving already prepared kits between buffers and conveyors). You should recheck that.</a:t>
            </a:r>
          </a:p>
          <a:p>
            <a:pPr lvl="1"/>
            <a:r>
              <a:rPr lang="en-GB" sz="1200" dirty="0"/>
              <a:t>In the DFA evaluation for automated assembly, provide a more detailed analysis/ result of which parts or subassemblies show suitability for assembly (or not).</a:t>
            </a:r>
          </a:p>
          <a:p>
            <a:pPr lvl="1"/>
            <a:r>
              <a:rPr lang="en-GB" sz="1200" dirty="0"/>
              <a:t>Add a discussion section where you reflect on and connect the results from different sections of the report, apart from just the cost comparison.</a:t>
            </a:r>
          </a:p>
          <a:p>
            <a:pPr lvl="1"/>
            <a:endParaRPr lang="en-GB" dirty="0"/>
          </a:p>
        </p:txBody>
      </p:sp>
      <p:sp>
        <p:nvSpPr>
          <p:cNvPr id="10" name="Content Placeholder 6">
            <a:extLst>
              <a:ext uri="{FF2B5EF4-FFF2-40B4-BE49-F238E27FC236}">
                <a16:creationId xmlns:a16="http://schemas.microsoft.com/office/drawing/2014/main" id="{B70A4B20-55BA-7246-BF9C-D770C09DE128}"/>
              </a:ext>
            </a:extLst>
          </p:cNvPr>
          <p:cNvSpPr txBox="1">
            <a:spLocks/>
          </p:cNvSpPr>
          <p:nvPr/>
        </p:nvSpPr>
        <p:spPr>
          <a:xfrm>
            <a:off x="6276977" y="1991416"/>
            <a:ext cx="5314950" cy="41486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dirty="0"/>
          </a:p>
          <a:p>
            <a:r>
              <a:rPr lang="en-GB" sz="1400" dirty="0"/>
              <a:t>Practical feasibility concerns</a:t>
            </a:r>
          </a:p>
          <a:p>
            <a:pPr lvl="1"/>
            <a:r>
              <a:rPr lang="en-GB" sz="1200" dirty="0"/>
              <a:t>Performing the make or buy decision on the part level doesn’t make so much sense since you don’t produce the actual parts but only the subassemblies and the final assembly. If it was applied to the subassemblies, that would make more sense.</a:t>
            </a:r>
          </a:p>
          <a:p>
            <a:pPr lvl="1"/>
            <a:r>
              <a:rPr lang="en-GB" sz="1200" dirty="0"/>
              <a:t>In the manual layout solution, you are wasting a lot of space which will increase transportation time and inflate the overall throughput time.</a:t>
            </a:r>
          </a:p>
          <a:p>
            <a:r>
              <a:rPr lang="en-GB" sz="1400" dirty="0"/>
              <a:t>Gaps in explanation</a:t>
            </a:r>
          </a:p>
          <a:p>
            <a:pPr lvl="1"/>
            <a:r>
              <a:rPr lang="en-GB" sz="1200" dirty="0"/>
              <a:t>Limited validation of cost data sources: The economic analysis is good but could benefit from more benchmarking or references.</a:t>
            </a:r>
          </a:p>
          <a:p>
            <a:pPr lvl="1"/>
            <a:r>
              <a:rPr lang="en-GB" sz="1200" dirty="0"/>
              <a:t>The redesign proposals could be strengthened. Although you identified critical operations for redesign, they fall a bit short in explaining the specific design suggestions for component changes or alternate assembly techniques (</a:t>
            </a:r>
            <a:r>
              <a:rPr lang="en-GB" sz="1200" dirty="0" err="1"/>
              <a:t>eg.</a:t>
            </a:r>
            <a:r>
              <a:rPr lang="en-GB" sz="1200" dirty="0"/>
              <a:t> CAD model).</a:t>
            </a:r>
          </a:p>
          <a:p>
            <a:pPr lvl="1"/>
            <a:r>
              <a:rPr lang="en-GB" sz="1200" dirty="0"/>
              <a:t>The technical justifications for why you chose certain strategies for the final flow and, </a:t>
            </a:r>
            <a:r>
              <a:rPr lang="en-GB" sz="1200" dirty="0" err="1"/>
              <a:t>eg.</a:t>
            </a:r>
            <a:r>
              <a:rPr lang="en-GB" sz="1200" dirty="0"/>
              <a:t> material handling could be a bit more detailed. Maybe by comparing them to other options.</a:t>
            </a:r>
            <a:endParaRPr lang="en-GB" dirty="0"/>
          </a:p>
        </p:txBody>
      </p:sp>
    </p:spTree>
    <p:extLst>
      <p:ext uri="{BB962C8B-B14F-4D97-AF65-F5344CB8AC3E}">
        <p14:creationId xmlns:p14="http://schemas.microsoft.com/office/powerpoint/2010/main" val="395215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5CCD860F-194B-F663-A3D8-927856EE7D90}"/>
              </a:ext>
            </a:extLst>
          </p:cNvPr>
          <p:cNvSpPr>
            <a:spLocks noGrp="1"/>
          </p:cNvSpPr>
          <p:nvPr>
            <p:ph type="title"/>
          </p:nvPr>
        </p:nvSpPr>
        <p:spPr/>
        <p:txBody>
          <a:bodyPr/>
          <a:lstStyle/>
          <a:p>
            <a:r>
              <a:rPr lang="en-GB" dirty="0"/>
              <a:t>Evaluation</a:t>
            </a:r>
          </a:p>
        </p:txBody>
      </p:sp>
      <p:sp>
        <p:nvSpPr>
          <p:cNvPr id="2" name="Platshållare för datum 1">
            <a:extLst>
              <a:ext uri="{FF2B5EF4-FFF2-40B4-BE49-F238E27FC236}">
                <a16:creationId xmlns:a16="http://schemas.microsoft.com/office/drawing/2014/main" id="{86FF07CA-499E-A2AB-3578-404CBAA8C800}"/>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F0526DBA-4F34-F7A7-D0EA-BA064EA8B42D}"/>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FC0A52FF-06BC-7944-7B70-DE1399BD8682}"/>
              </a:ext>
            </a:extLst>
          </p:cNvPr>
          <p:cNvSpPr>
            <a:spLocks noGrp="1"/>
          </p:cNvSpPr>
          <p:nvPr>
            <p:ph type="sldNum" sz="quarter" idx="12"/>
          </p:nvPr>
        </p:nvSpPr>
        <p:spPr/>
        <p:txBody>
          <a:bodyPr/>
          <a:lstStyle/>
          <a:p>
            <a:fld id="{B716C8F4-20CD-364A-8A8E-DE130115B178}" type="slidenum">
              <a:rPr lang="sv-SE" smtClean="0"/>
              <a:t>5</a:t>
            </a:fld>
            <a:endParaRPr lang="sv-SE"/>
          </a:p>
        </p:txBody>
      </p:sp>
      <p:sp>
        <p:nvSpPr>
          <p:cNvPr id="7" name="Content Placeholder 6">
            <a:extLst>
              <a:ext uri="{FF2B5EF4-FFF2-40B4-BE49-F238E27FC236}">
                <a16:creationId xmlns:a16="http://schemas.microsoft.com/office/drawing/2014/main" id="{B0D1F9C9-E22D-1449-A890-666330990A0B}"/>
              </a:ext>
            </a:extLst>
          </p:cNvPr>
          <p:cNvSpPr>
            <a:spLocks noGrp="1"/>
          </p:cNvSpPr>
          <p:nvPr>
            <p:ph sz="quarter" idx="4"/>
          </p:nvPr>
        </p:nvSpPr>
        <p:spPr>
          <a:xfrm>
            <a:off x="600075" y="1991417"/>
            <a:ext cx="5314950" cy="4148611"/>
          </a:xfrm>
        </p:spPr>
        <p:txBody>
          <a:bodyPr/>
          <a:lstStyle/>
          <a:p>
            <a:pPr marL="0" lvl="0" indent="0">
              <a:buClr>
                <a:srgbClr val="004791"/>
              </a:buClr>
              <a:buNone/>
            </a:pPr>
            <a:r>
              <a:rPr lang="en-GB" sz="1600" b="1" dirty="0">
                <a:solidFill>
                  <a:srgbClr val="000000"/>
                </a:solidFill>
              </a:rPr>
              <a:t>Areas for improvement</a:t>
            </a:r>
          </a:p>
          <a:p>
            <a:r>
              <a:rPr lang="en-GB" sz="1400" dirty="0"/>
              <a:t>Clarity and flow</a:t>
            </a:r>
          </a:p>
          <a:p>
            <a:pPr lvl="1"/>
            <a:r>
              <a:rPr lang="en-GB" sz="1200" dirty="0"/>
              <a:t>Some tables and diagrams (as referenced in the text) are in appendices. For improved readability and quick comprehension, it might be better to integrate the key visuals into the sections.</a:t>
            </a:r>
          </a:p>
          <a:p>
            <a:pPr lvl="1"/>
            <a:r>
              <a:rPr lang="en-GB" sz="1200" dirty="0"/>
              <a:t>Introduce the precedence diagram at an earlier stage so the reader can understand the constraints before you go into line balancing.</a:t>
            </a:r>
          </a:p>
          <a:p>
            <a:pPr lvl="1"/>
            <a:r>
              <a:rPr lang="en-GB" sz="1200" dirty="0"/>
              <a:t>In the DFA evaluation for manual assembly, you could enhance clarity by showing how you actually calculated the assembly efficiency and the min Number of parts.</a:t>
            </a:r>
          </a:p>
          <a:p>
            <a:r>
              <a:rPr lang="en-GB" sz="1400" dirty="0"/>
              <a:t>Formatting</a:t>
            </a:r>
          </a:p>
          <a:p>
            <a:pPr lvl="1"/>
            <a:r>
              <a:rPr lang="en-GB" sz="1200" dirty="0"/>
              <a:t>Check your referencing of figures, appendices, etc.</a:t>
            </a:r>
            <a:endParaRPr lang="en-GB" sz="1400" dirty="0"/>
          </a:p>
          <a:p>
            <a:pPr marL="0" lvl="0" indent="0">
              <a:buClr>
                <a:srgbClr val="004791"/>
              </a:buClr>
              <a:buNone/>
            </a:pPr>
            <a:endParaRPr lang="en-GB" sz="1400" b="1" dirty="0">
              <a:solidFill>
                <a:srgbClr val="000000"/>
              </a:solidFill>
            </a:endParaRPr>
          </a:p>
        </p:txBody>
      </p:sp>
      <p:sp>
        <p:nvSpPr>
          <p:cNvPr id="10" name="Content Placeholder 6">
            <a:extLst>
              <a:ext uri="{FF2B5EF4-FFF2-40B4-BE49-F238E27FC236}">
                <a16:creationId xmlns:a16="http://schemas.microsoft.com/office/drawing/2014/main" id="{B70A4B20-55BA-7246-BF9C-D770C09DE128}"/>
              </a:ext>
            </a:extLst>
          </p:cNvPr>
          <p:cNvSpPr txBox="1">
            <a:spLocks/>
          </p:cNvSpPr>
          <p:nvPr/>
        </p:nvSpPr>
        <p:spPr>
          <a:xfrm>
            <a:off x="6276977" y="1991416"/>
            <a:ext cx="5314950" cy="41486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Clr>
                <a:srgbClr val="004791"/>
              </a:buClr>
              <a:buNone/>
            </a:pPr>
            <a:r>
              <a:rPr lang="en-GB" sz="1600" b="1" dirty="0">
                <a:solidFill>
                  <a:srgbClr val="000000"/>
                </a:solidFill>
              </a:rPr>
              <a:t>Assessment of implementation and results</a:t>
            </a:r>
            <a:endParaRPr lang="en-GB" sz="1800" b="1" dirty="0">
              <a:solidFill>
                <a:srgbClr val="000000"/>
              </a:solidFill>
            </a:endParaRPr>
          </a:p>
          <a:p>
            <a:r>
              <a:rPr lang="en-GB" sz="1400" dirty="0"/>
              <a:t>Process Documentation</a:t>
            </a:r>
          </a:p>
          <a:p>
            <a:pPr lvl="1"/>
            <a:r>
              <a:rPr lang="en-GB" sz="1200" dirty="0"/>
              <a:t>The report demonstrates complete documentation, from product analysis and process flow and layout to cost analysis.</a:t>
            </a:r>
          </a:p>
          <a:p>
            <a:r>
              <a:rPr lang="en-GB" sz="1400" dirty="0"/>
              <a:t>Valid and logical results</a:t>
            </a:r>
          </a:p>
          <a:p>
            <a:pPr lvl="1"/>
            <a:r>
              <a:rPr lang="en-GB" sz="1200" dirty="0"/>
              <a:t>Data sources (e.g., Statista, standard DFA tables) are acceptable, although further sources in the market analysis would be ideal.</a:t>
            </a:r>
          </a:p>
          <a:p>
            <a:pPr lvl="1"/>
            <a:r>
              <a:rPr lang="en-GB" sz="1200" dirty="0"/>
              <a:t>The overall logical structure and reasoning are coherent, however a few logical mistakes can be improved upon.</a:t>
            </a:r>
          </a:p>
          <a:p>
            <a:r>
              <a:rPr lang="en-GB" sz="1400" dirty="0"/>
              <a:t>Alternative solutions</a:t>
            </a:r>
          </a:p>
          <a:p>
            <a:pPr lvl="1"/>
            <a:r>
              <a:rPr lang="en-GB" sz="1200" dirty="0"/>
              <a:t>The report does successfully compare multiple line balancing methods and layouts, but alternative product designs or manufacturing processes (e.g., snap-fits vs. screws) are a bit underexplored in redesign or DFA improvements.</a:t>
            </a:r>
          </a:p>
          <a:p>
            <a:pPr marL="0" indent="0">
              <a:buNone/>
            </a:pPr>
            <a:endParaRPr lang="en-GB" sz="1400" dirty="0"/>
          </a:p>
          <a:p>
            <a:pPr marL="0" indent="0">
              <a:buNone/>
            </a:pPr>
            <a:endParaRPr lang="en-GB" sz="1400" dirty="0"/>
          </a:p>
          <a:p>
            <a:pPr lvl="1"/>
            <a:endParaRPr lang="en-GB" dirty="0"/>
          </a:p>
        </p:txBody>
      </p:sp>
    </p:spTree>
    <p:extLst>
      <p:ext uri="{BB962C8B-B14F-4D97-AF65-F5344CB8AC3E}">
        <p14:creationId xmlns:p14="http://schemas.microsoft.com/office/powerpoint/2010/main" val="3120862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5CCD860F-194B-F663-A3D8-927856EE7D90}"/>
              </a:ext>
            </a:extLst>
          </p:cNvPr>
          <p:cNvSpPr>
            <a:spLocks noGrp="1"/>
          </p:cNvSpPr>
          <p:nvPr>
            <p:ph type="title"/>
          </p:nvPr>
        </p:nvSpPr>
        <p:spPr/>
        <p:txBody>
          <a:bodyPr/>
          <a:lstStyle/>
          <a:p>
            <a:r>
              <a:rPr lang="en-GB" dirty="0"/>
              <a:t>Evaluation</a:t>
            </a:r>
          </a:p>
        </p:txBody>
      </p:sp>
      <p:sp>
        <p:nvSpPr>
          <p:cNvPr id="2" name="Platshållare för datum 1">
            <a:extLst>
              <a:ext uri="{FF2B5EF4-FFF2-40B4-BE49-F238E27FC236}">
                <a16:creationId xmlns:a16="http://schemas.microsoft.com/office/drawing/2014/main" id="{86FF07CA-499E-A2AB-3578-404CBAA8C800}"/>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F0526DBA-4F34-F7A7-D0EA-BA064EA8B42D}"/>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FC0A52FF-06BC-7944-7B70-DE1399BD8682}"/>
              </a:ext>
            </a:extLst>
          </p:cNvPr>
          <p:cNvSpPr>
            <a:spLocks noGrp="1"/>
          </p:cNvSpPr>
          <p:nvPr>
            <p:ph type="sldNum" sz="quarter" idx="12"/>
          </p:nvPr>
        </p:nvSpPr>
        <p:spPr/>
        <p:txBody>
          <a:bodyPr/>
          <a:lstStyle/>
          <a:p>
            <a:fld id="{B716C8F4-20CD-364A-8A8E-DE130115B178}" type="slidenum">
              <a:rPr lang="sv-SE" smtClean="0"/>
              <a:t>6</a:t>
            </a:fld>
            <a:endParaRPr lang="sv-SE"/>
          </a:p>
        </p:txBody>
      </p:sp>
      <p:sp>
        <p:nvSpPr>
          <p:cNvPr id="7" name="Content Placeholder 6">
            <a:extLst>
              <a:ext uri="{FF2B5EF4-FFF2-40B4-BE49-F238E27FC236}">
                <a16:creationId xmlns:a16="http://schemas.microsoft.com/office/drawing/2014/main" id="{B0D1F9C9-E22D-1449-A890-666330990A0B}"/>
              </a:ext>
            </a:extLst>
          </p:cNvPr>
          <p:cNvSpPr>
            <a:spLocks noGrp="1"/>
          </p:cNvSpPr>
          <p:nvPr>
            <p:ph sz="quarter" idx="4"/>
          </p:nvPr>
        </p:nvSpPr>
        <p:spPr>
          <a:xfrm>
            <a:off x="600075" y="1914299"/>
            <a:ext cx="5314950" cy="4148611"/>
          </a:xfrm>
        </p:spPr>
        <p:txBody>
          <a:bodyPr/>
          <a:lstStyle/>
          <a:p>
            <a:pPr marL="0" lvl="0" indent="0">
              <a:buClr>
                <a:srgbClr val="004791"/>
              </a:buClr>
              <a:buNone/>
            </a:pPr>
            <a:r>
              <a:rPr lang="en-GB" sz="1600" b="1" dirty="0">
                <a:solidFill>
                  <a:srgbClr val="000000"/>
                </a:solidFill>
              </a:rPr>
              <a:t>Report and presentation</a:t>
            </a:r>
            <a:endParaRPr lang="en-GB" sz="1200" i="1" dirty="0">
              <a:solidFill>
                <a:srgbClr val="000000"/>
              </a:solidFill>
            </a:endParaRPr>
          </a:p>
          <a:p>
            <a:pPr marL="342900" lvl="0" indent="-342900">
              <a:buClr>
                <a:srgbClr val="004791"/>
              </a:buClr>
            </a:pPr>
            <a:r>
              <a:rPr lang="en-GB" sz="1400" dirty="0">
                <a:solidFill>
                  <a:srgbClr val="000000"/>
                </a:solidFill>
              </a:rPr>
              <a:t>Structure and Readability</a:t>
            </a:r>
          </a:p>
          <a:p>
            <a:pPr marL="800100" lvl="1" indent="-342900">
              <a:buClr>
                <a:srgbClr val="004791"/>
              </a:buClr>
            </a:pPr>
            <a:r>
              <a:rPr lang="en-GB" sz="1200" dirty="0">
                <a:solidFill>
                  <a:srgbClr val="000000"/>
                </a:solidFill>
              </a:rPr>
              <a:t>The report is organized and readable, with clear headings.</a:t>
            </a:r>
          </a:p>
          <a:p>
            <a:pPr marL="800100" lvl="1" indent="-342900">
              <a:buClr>
                <a:srgbClr val="004791"/>
              </a:buClr>
            </a:pPr>
            <a:r>
              <a:rPr lang="en-GB" sz="1200" dirty="0">
                <a:solidFill>
                  <a:srgbClr val="000000"/>
                </a:solidFill>
              </a:rPr>
              <a:t>The overall flow of ideas is logical, covering problem definition, analysis, and solution, but the reflection could be improved.</a:t>
            </a:r>
          </a:p>
          <a:p>
            <a:pPr marL="800100" lvl="1" indent="-342900">
              <a:buClr>
                <a:srgbClr val="004791"/>
              </a:buClr>
            </a:pPr>
            <a:r>
              <a:rPr lang="en-GB" sz="1200" dirty="0">
                <a:solidFill>
                  <a:srgbClr val="000000"/>
                </a:solidFill>
              </a:rPr>
              <a:t>The report could benefit from being restructured to some extent. The redesign chapter, for example, should be introduced before the discussion/ final conclusion as it might provide some additional input. Rethink the flow of the report and how the different chapters play together.</a:t>
            </a:r>
          </a:p>
          <a:p>
            <a:pPr marL="342900" lvl="0" indent="-342900">
              <a:buClr>
                <a:srgbClr val="004791"/>
              </a:buClr>
            </a:pPr>
            <a:r>
              <a:rPr lang="en-GB" sz="1400" dirty="0">
                <a:solidFill>
                  <a:srgbClr val="000000"/>
                </a:solidFill>
              </a:rPr>
              <a:t>Figures, Tables, and Diagrams</a:t>
            </a:r>
          </a:p>
          <a:p>
            <a:pPr marL="800100" lvl="1" indent="-342900">
              <a:buClr>
                <a:srgbClr val="004791"/>
              </a:buClr>
            </a:pPr>
            <a:r>
              <a:rPr lang="en-GB" sz="1200" dirty="0">
                <a:solidFill>
                  <a:srgbClr val="000000"/>
                </a:solidFill>
              </a:rPr>
              <a:t>Figures and diagrams effectively support arguments, though better placement of some key visuals in the body could enhance clarity.</a:t>
            </a:r>
            <a:endParaRPr lang="en-GB" sz="1400" dirty="0">
              <a:solidFill>
                <a:srgbClr val="000000"/>
              </a:solidFill>
            </a:endParaRPr>
          </a:p>
          <a:p>
            <a:pPr marL="342900" lvl="0" indent="-342900">
              <a:buClr>
                <a:srgbClr val="004791"/>
              </a:buClr>
            </a:pPr>
            <a:endParaRPr lang="en-GB" sz="1600" dirty="0">
              <a:solidFill>
                <a:srgbClr val="000000"/>
              </a:solidFill>
            </a:endParaRPr>
          </a:p>
          <a:p>
            <a:pPr marL="0" lvl="0" indent="0">
              <a:buClr>
                <a:srgbClr val="004791"/>
              </a:buClr>
              <a:buNone/>
            </a:pPr>
            <a:endParaRPr lang="en-GB" sz="1400" b="1" dirty="0">
              <a:solidFill>
                <a:srgbClr val="000000"/>
              </a:solidFill>
            </a:endParaRPr>
          </a:p>
          <a:p>
            <a:pPr marL="0" lvl="0" indent="0">
              <a:buClr>
                <a:srgbClr val="004791"/>
              </a:buClr>
              <a:buNone/>
            </a:pPr>
            <a:endParaRPr lang="en-GB" sz="1400" b="1" dirty="0">
              <a:solidFill>
                <a:srgbClr val="000000"/>
              </a:solidFill>
            </a:endParaRPr>
          </a:p>
        </p:txBody>
      </p:sp>
    </p:spTree>
    <p:extLst>
      <p:ext uri="{BB962C8B-B14F-4D97-AF65-F5344CB8AC3E}">
        <p14:creationId xmlns:p14="http://schemas.microsoft.com/office/powerpoint/2010/main" val="34911601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ubrik 15">
            <a:extLst>
              <a:ext uri="{FF2B5EF4-FFF2-40B4-BE49-F238E27FC236}">
                <a16:creationId xmlns:a16="http://schemas.microsoft.com/office/drawing/2014/main" id="{EDB1ABA8-EB76-C7ED-C219-43978D048B19}"/>
              </a:ext>
            </a:extLst>
          </p:cNvPr>
          <p:cNvSpPr>
            <a:spLocks noGrp="1"/>
          </p:cNvSpPr>
          <p:nvPr>
            <p:ph type="title"/>
          </p:nvPr>
        </p:nvSpPr>
        <p:spPr/>
        <p:txBody>
          <a:bodyPr/>
          <a:lstStyle/>
          <a:p>
            <a:r>
              <a:rPr lang="en-GB" dirty="0"/>
              <a:t>Questions for discussion and suggestions</a:t>
            </a:r>
          </a:p>
        </p:txBody>
      </p:sp>
      <p:sp>
        <p:nvSpPr>
          <p:cNvPr id="18" name="Platshållare för innehåll 17">
            <a:extLst>
              <a:ext uri="{FF2B5EF4-FFF2-40B4-BE49-F238E27FC236}">
                <a16:creationId xmlns:a16="http://schemas.microsoft.com/office/drawing/2014/main" id="{BFADCE34-FBC0-9930-E176-7725C41B8815}"/>
              </a:ext>
            </a:extLst>
          </p:cNvPr>
          <p:cNvSpPr>
            <a:spLocks noGrp="1"/>
          </p:cNvSpPr>
          <p:nvPr>
            <p:ph sz="half" idx="2"/>
          </p:nvPr>
        </p:nvSpPr>
        <p:spPr>
          <a:xfrm>
            <a:off x="600075" y="2179166"/>
            <a:ext cx="5314950" cy="2809214"/>
          </a:xfrm>
        </p:spPr>
        <p:txBody>
          <a:bodyPr/>
          <a:lstStyle/>
          <a:p>
            <a:pPr marL="457200" indent="-457200">
              <a:buFont typeface="+mj-lt"/>
              <a:buAutoNum type="arabicPeriod"/>
            </a:pPr>
            <a:r>
              <a:rPr lang="en-GB" sz="1400" dirty="0"/>
              <a:t>How did you measure the (actual) processing times of each operation?</a:t>
            </a:r>
          </a:p>
          <a:p>
            <a:pPr marL="457200" indent="-457200">
              <a:buFont typeface="+mj-lt"/>
              <a:buAutoNum type="arabicPeriod"/>
            </a:pPr>
            <a:r>
              <a:rPr lang="en-GB" sz="1400" dirty="0"/>
              <a:t>Have you considered automating some of the actual assembly tasks?</a:t>
            </a:r>
          </a:p>
          <a:p>
            <a:pPr marL="457200" indent="-457200">
              <a:buFont typeface="+mj-lt"/>
              <a:buAutoNum type="arabicPeriod"/>
            </a:pPr>
            <a:r>
              <a:rPr lang="en-GB" sz="1400" dirty="0"/>
              <a:t>Are you planning to work more on the redesign?</a:t>
            </a:r>
          </a:p>
          <a:p>
            <a:pPr marL="457200" indent="-457200">
              <a:buFont typeface="+mj-lt"/>
              <a:buAutoNum type="arabicPeriod"/>
            </a:pPr>
            <a:endParaRPr lang="en-GB" sz="1400" dirty="0"/>
          </a:p>
          <a:p>
            <a:pPr marL="457200" indent="-457200">
              <a:buFont typeface="+mj-lt"/>
              <a:buAutoNum type="arabicPeriod"/>
            </a:pPr>
            <a:endParaRPr lang="en-GB" sz="1400" dirty="0"/>
          </a:p>
        </p:txBody>
      </p:sp>
      <p:sp>
        <p:nvSpPr>
          <p:cNvPr id="19" name="Platshållare för text 18">
            <a:extLst>
              <a:ext uri="{FF2B5EF4-FFF2-40B4-BE49-F238E27FC236}">
                <a16:creationId xmlns:a16="http://schemas.microsoft.com/office/drawing/2014/main" id="{2968670B-785E-B6E9-E695-E35A0ED2EE85}"/>
              </a:ext>
            </a:extLst>
          </p:cNvPr>
          <p:cNvSpPr>
            <a:spLocks noGrp="1"/>
          </p:cNvSpPr>
          <p:nvPr>
            <p:ph type="body" sz="quarter" idx="3"/>
          </p:nvPr>
        </p:nvSpPr>
        <p:spPr/>
        <p:txBody>
          <a:bodyPr/>
          <a:lstStyle/>
          <a:p>
            <a:r>
              <a:rPr lang="en-GB" dirty="0"/>
              <a:t>Recommendations</a:t>
            </a:r>
          </a:p>
        </p:txBody>
      </p:sp>
      <p:sp>
        <p:nvSpPr>
          <p:cNvPr id="20" name="Platshållare för innehåll 19">
            <a:extLst>
              <a:ext uri="{FF2B5EF4-FFF2-40B4-BE49-F238E27FC236}">
                <a16:creationId xmlns:a16="http://schemas.microsoft.com/office/drawing/2014/main" id="{4F3E8E88-4C05-A9ED-A3A9-45390399CCD5}"/>
              </a:ext>
            </a:extLst>
          </p:cNvPr>
          <p:cNvSpPr>
            <a:spLocks noGrp="1"/>
          </p:cNvSpPr>
          <p:nvPr>
            <p:ph sz="quarter" idx="4"/>
          </p:nvPr>
        </p:nvSpPr>
        <p:spPr>
          <a:xfrm>
            <a:off x="6275388" y="2179164"/>
            <a:ext cx="5314950" cy="2809214"/>
          </a:xfrm>
        </p:spPr>
        <p:txBody>
          <a:bodyPr/>
          <a:lstStyle/>
          <a:p>
            <a:r>
              <a:rPr lang="en-GB" sz="1400" dirty="0"/>
              <a:t>Add some more detailed CAD views of the subassemblies</a:t>
            </a:r>
          </a:p>
          <a:p>
            <a:r>
              <a:rPr lang="en-GB" sz="1400" dirty="0"/>
              <a:t>Recheck your logic on the ‘semi-automated’ solution (you only automated part handling but no assembly tasks)</a:t>
            </a:r>
          </a:p>
          <a:p>
            <a:r>
              <a:rPr lang="en-GB" sz="1400" dirty="0"/>
              <a:t>Spend more time on the actual redesign (potentially in CAD) and connect it more closely to the outcomes of the PFMEA and DFA analyses</a:t>
            </a:r>
          </a:p>
          <a:p>
            <a:r>
              <a:rPr lang="en-GB" sz="1400" dirty="0"/>
              <a:t>Include an overall discussion and reflection of results in the end to logically connect the distinct results from different report sections</a:t>
            </a:r>
          </a:p>
        </p:txBody>
      </p:sp>
      <p:sp>
        <p:nvSpPr>
          <p:cNvPr id="3" name="textruta 2">
            <a:extLst>
              <a:ext uri="{FF2B5EF4-FFF2-40B4-BE49-F238E27FC236}">
                <a16:creationId xmlns:a16="http://schemas.microsoft.com/office/drawing/2014/main" id="{8456C745-A707-6512-171F-9FBD1AAB526C}"/>
              </a:ext>
            </a:extLst>
          </p:cNvPr>
          <p:cNvSpPr txBox="1"/>
          <p:nvPr/>
        </p:nvSpPr>
        <p:spPr>
          <a:xfrm>
            <a:off x="600074" y="4769104"/>
            <a:ext cx="10990262" cy="1877437"/>
          </a:xfrm>
          <a:prstGeom prst="rect">
            <a:avLst/>
          </a:prstGeom>
          <a:noFill/>
        </p:spPr>
        <p:txBody>
          <a:bodyPr wrap="square" rtlCol="0">
            <a:spAutoFit/>
          </a:bodyPr>
          <a:lstStyle/>
          <a:p>
            <a:r>
              <a:rPr lang="en-GB" dirty="0"/>
              <a:t>Final verdict</a:t>
            </a:r>
          </a:p>
          <a:p>
            <a:endParaRPr lang="en-GB" sz="1400" dirty="0">
              <a:solidFill>
                <a:srgbClr val="000000"/>
              </a:solidFill>
            </a:endParaRPr>
          </a:p>
          <a:p>
            <a:r>
              <a:rPr lang="en-GB" sz="1400" dirty="0">
                <a:solidFill>
                  <a:srgbClr val="000000"/>
                </a:solidFill>
              </a:rPr>
              <a:t>This is a solid report, showing thorough understanding of assembly technology principles. While some improvements could be made in market justification, a few minor logical errors, and visual integration, the project as a whole reflects a good implementation of project deliverables.</a:t>
            </a:r>
          </a:p>
          <a:p>
            <a:pPr marL="285750" indent="-285750">
              <a:buFont typeface="Arial" panose="020B0604020202020204" pitchFamily="34" charset="0"/>
              <a:buChar char="•"/>
            </a:pPr>
            <a:endParaRPr lang="en-GB" i="1" dirty="0"/>
          </a:p>
          <a:p>
            <a:endParaRPr lang="en-GB" sz="1200" i="1" dirty="0">
              <a:solidFill>
                <a:schemeClr val="accent1"/>
              </a:solidFill>
            </a:endParaRPr>
          </a:p>
          <a:p>
            <a:endParaRPr lang="en-GB" sz="1200" i="1" dirty="0">
              <a:solidFill>
                <a:schemeClr val="accent1"/>
              </a:solidFill>
            </a:endParaRPr>
          </a:p>
        </p:txBody>
      </p:sp>
      <p:sp>
        <p:nvSpPr>
          <p:cNvPr id="2" name="Platshållare för datum 1">
            <a:extLst>
              <a:ext uri="{FF2B5EF4-FFF2-40B4-BE49-F238E27FC236}">
                <a16:creationId xmlns:a16="http://schemas.microsoft.com/office/drawing/2014/main" id="{7558EF84-995A-A92F-6F00-1FF18DFD034F}"/>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667A9359-8A61-67FF-675B-DC2FE774210B}"/>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AEDC0D2F-8A90-3817-D08B-3AC4A468C4C0}"/>
              </a:ext>
            </a:extLst>
          </p:cNvPr>
          <p:cNvSpPr>
            <a:spLocks noGrp="1"/>
          </p:cNvSpPr>
          <p:nvPr>
            <p:ph type="sldNum" sz="quarter" idx="12"/>
          </p:nvPr>
        </p:nvSpPr>
        <p:spPr/>
        <p:txBody>
          <a:bodyPr/>
          <a:lstStyle/>
          <a:p>
            <a:fld id="{B716C8F4-20CD-364A-8A8E-DE130115B178}" type="slidenum">
              <a:rPr lang="sv-SE" smtClean="0"/>
              <a:t>7</a:t>
            </a:fld>
            <a:endParaRPr lang="sv-SE"/>
          </a:p>
        </p:txBody>
      </p:sp>
      <p:sp>
        <p:nvSpPr>
          <p:cNvPr id="7" name="Text Placeholder 6">
            <a:extLst>
              <a:ext uri="{FF2B5EF4-FFF2-40B4-BE49-F238E27FC236}">
                <a16:creationId xmlns:a16="http://schemas.microsoft.com/office/drawing/2014/main" id="{B6B35500-2D89-B54B-A1E4-663768900408}"/>
              </a:ext>
            </a:extLst>
          </p:cNvPr>
          <p:cNvSpPr>
            <a:spLocks noGrp="1"/>
          </p:cNvSpPr>
          <p:nvPr>
            <p:ph type="body" idx="1"/>
          </p:nvPr>
        </p:nvSpPr>
        <p:spPr/>
        <p:txBody>
          <a:bodyPr/>
          <a:lstStyle/>
          <a:p>
            <a:r>
              <a:rPr lang="en-GB" dirty="0"/>
              <a:t>Questions</a:t>
            </a:r>
          </a:p>
        </p:txBody>
      </p:sp>
    </p:spTree>
    <p:extLst>
      <p:ext uri="{BB962C8B-B14F-4D97-AF65-F5344CB8AC3E}">
        <p14:creationId xmlns:p14="http://schemas.microsoft.com/office/powerpoint/2010/main" val="2162788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80392E96-4F12-CE6A-2445-DFAFE6BF0269}"/>
              </a:ext>
            </a:extLst>
          </p:cNvPr>
          <p:cNvSpPr>
            <a:spLocks noGrp="1"/>
          </p:cNvSpPr>
          <p:nvPr>
            <p:ph type="dt" sz="half" idx="10"/>
          </p:nvPr>
        </p:nvSpPr>
        <p:spPr/>
        <p:txBody>
          <a:bodyPr/>
          <a:lstStyle/>
          <a:p>
            <a:r>
              <a:rPr lang="sv-SE"/>
              <a:t>2025-04-08</a:t>
            </a:r>
            <a:endParaRPr lang="sv-SE" dirty="0"/>
          </a:p>
        </p:txBody>
      </p:sp>
      <p:sp>
        <p:nvSpPr>
          <p:cNvPr id="3" name="Platshållare för sidfot 2">
            <a:extLst>
              <a:ext uri="{FF2B5EF4-FFF2-40B4-BE49-F238E27FC236}">
                <a16:creationId xmlns:a16="http://schemas.microsoft.com/office/drawing/2014/main" id="{1B24EC37-1C41-3D4A-7519-BE35E91C2328}"/>
              </a:ext>
            </a:extLst>
          </p:cNvPr>
          <p:cNvSpPr>
            <a:spLocks noGrp="1"/>
          </p:cNvSpPr>
          <p:nvPr>
            <p:ph type="ftr" sz="quarter" idx="11"/>
          </p:nvPr>
        </p:nvSpPr>
        <p:spPr/>
        <p:txBody>
          <a:bodyPr/>
          <a:lstStyle/>
          <a:p>
            <a:r>
              <a:rPr lang="sv-SE"/>
              <a:t>Fabio Marco Monetti</a:t>
            </a:r>
            <a:endParaRPr lang="sv-SE" dirty="0"/>
          </a:p>
        </p:txBody>
      </p:sp>
      <p:sp>
        <p:nvSpPr>
          <p:cNvPr id="4" name="Platshållare för bildnummer 3">
            <a:extLst>
              <a:ext uri="{FF2B5EF4-FFF2-40B4-BE49-F238E27FC236}">
                <a16:creationId xmlns:a16="http://schemas.microsoft.com/office/drawing/2014/main" id="{4C795901-BDB4-EA67-68A7-9F2EDBACAB88}"/>
              </a:ext>
            </a:extLst>
          </p:cNvPr>
          <p:cNvSpPr>
            <a:spLocks noGrp="1"/>
          </p:cNvSpPr>
          <p:nvPr>
            <p:ph type="sldNum" sz="quarter" idx="12"/>
          </p:nvPr>
        </p:nvSpPr>
        <p:spPr/>
        <p:txBody>
          <a:bodyPr/>
          <a:lstStyle/>
          <a:p>
            <a:fld id="{B716C8F4-20CD-364A-8A8E-DE130115B178}" type="slidenum">
              <a:rPr lang="sv-SE" smtClean="0"/>
              <a:pPr/>
              <a:t>8</a:t>
            </a:fld>
            <a:endParaRPr lang="sv-SE" dirty="0"/>
          </a:p>
        </p:txBody>
      </p:sp>
    </p:spTree>
    <p:extLst>
      <p:ext uri="{BB962C8B-B14F-4D97-AF65-F5344CB8AC3E}">
        <p14:creationId xmlns:p14="http://schemas.microsoft.com/office/powerpoint/2010/main" val="1417809009"/>
      </p:ext>
    </p:extLst>
  </p:cSld>
  <p:clrMapOvr>
    <a:masterClrMapping/>
  </p:clrMapOvr>
</p:sld>
</file>

<file path=ppt/theme/theme1.xml><?xml version="1.0" encoding="utf-8"?>
<a:theme xmlns:a="http://schemas.openxmlformats.org/drawingml/2006/main" name="Office-tema">
  <a:themeElements>
    <a:clrScheme name="KTH">
      <a:dk1>
        <a:srgbClr val="000000"/>
      </a:dk1>
      <a:lt1>
        <a:srgbClr val="FFFFFF"/>
      </a:lt1>
      <a:dk2>
        <a:srgbClr val="000061"/>
      </a:dk2>
      <a:lt2>
        <a:srgbClr val="EBE5E0"/>
      </a:lt2>
      <a:accent1>
        <a:srgbClr val="004791"/>
      </a:accent1>
      <a:accent2>
        <a:srgbClr val="6198D2"/>
      </a:accent2>
      <a:accent3>
        <a:srgbClr val="000061"/>
      </a:accent3>
      <a:accent4>
        <a:srgbClr val="DEF0FF"/>
      </a:accent4>
      <a:accent5>
        <a:srgbClr val="EBE5DF"/>
      </a:accent5>
      <a:accent6>
        <a:srgbClr val="0028ED"/>
      </a:accent6>
      <a:hlink>
        <a:srgbClr val="3878C2"/>
      </a:hlink>
      <a:folHlink>
        <a:srgbClr val="004691"/>
      </a:folHlink>
    </a:clrScheme>
    <a:fontScheme name="Office">
      <a:majorFont>
        <a:latin typeface="Figtree"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Figtree"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custClrLst>
    <a:custClr name="Sand">
      <a:srgbClr val="EBE5E0"/>
    </a:custClr>
    <a:custClr name="KTH blue">
      <a:srgbClr val="004791"/>
    </a:custClr>
    <a:custClr name="Sky blue">
      <a:srgbClr val="6298D2"/>
    </a:custClr>
    <a:custClr name="Navy blue">
      <a:srgbClr val="000061"/>
    </a:custClr>
    <a:custClr name="Light blue">
      <a:srgbClr val="DEF0FF"/>
    </a:custClr>
    <a:custClr name="Digital blue">
      <a:srgbClr val="0029ED"/>
    </a:custClr>
    <a:custClr name="Blank">
      <a:srgbClr val="FFFFFF"/>
    </a:custClr>
    <a:custClr name="Blank">
      <a:srgbClr val="FFFFFF"/>
    </a:custClr>
    <a:custClr name="Blank">
      <a:srgbClr val="FFFFFF"/>
    </a:custClr>
    <a:custClr name="Blank">
      <a:srgbClr val="FFFFFF"/>
    </a:custClr>
    <a:custClr name="Dark green">
      <a:srgbClr val="0D4A21"/>
    </a:custClr>
    <a:custClr name="Dark turquoise">
      <a:srgbClr val="1C434C"/>
    </a:custClr>
    <a:custClr name="Dark brick">
      <a:srgbClr val="78001A"/>
    </a:custClr>
    <a:custClr name="Dark yellow">
      <a:srgbClr val="A65900"/>
    </a:custClr>
    <a:custClr name="Dark grey">
      <a:srgbClr val="323232"/>
    </a:custClr>
    <a:custClr name="Blank">
      <a:srgbClr val="FFFFFF"/>
    </a:custClr>
    <a:custClr name="Blank">
      <a:srgbClr val="FFFFFF"/>
    </a:custClr>
    <a:custClr name="Blank">
      <a:srgbClr val="FFFFFF"/>
    </a:custClr>
    <a:custClr name="Blank">
      <a:srgbClr val="FFFFFF"/>
    </a:custClr>
    <a:custClr name="Blank">
      <a:srgbClr val="FFFFFF"/>
    </a:custClr>
    <a:custClr name="Green">
      <a:srgbClr val="4DA060"/>
    </a:custClr>
    <a:custClr name="Turquoise">
      <a:srgbClr val="339C9C"/>
    </a:custClr>
    <a:custClr name="Brick">
      <a:srgbClr val="E86A58"/>
    </a:custClr>
    <a:custClr name="Yellow">
      <a:srgbClr val="FFBE00"/>
    </a:custClr>
    <a:custClr name="Grey">
      <a:srgbClr val="A5A5A5"/>
    </a:custClr>
    <a:custClr name="Blank">
      <a:srgbClr val="FFFFFF"/>
    </a:custClr>
    <a:custClr name="Blank">
      <a:srgbClr val="FFFFFF"/>
    </a:custClr>
    <a:custClr name="Blank">
      <a:srgbClr val="FFFFFF"/>
    </a:custClr>
    <a:custClr name="Blank">
      <a:srgbClr val="FFFFFF"/>
    </a:custClr>
    <a:custClr name="Blank">
      <a:srgbClr val="FFFFFF"/>
    </a:custClr>
    <a:custClr name="Light green">
      <a:srgbClr val="C7EBBA"/>
    </a:custClr>
    <a:custClr name="Light turquoise">
      <a:srgbClr val="B2E0E0"/>
    </a:custClr>
    <a:custClr name="Light brick">
      <a:srgbClr val="FFCCC4"/>
    </a:custClr>
    <a:custClr name="Light yellow">
      <a:srgbClr val="FFF0B0"/>
    </a:custClr>
    <a:custClr name="Light grey">
      <a:srgbClr val="E6E6E6"/>
    </a:custClr>
  </a:custClrLst>
  <a:extLst>
    <a:ext uri="{05A4C25C-085E-4340-85A3-A5531E510DB2}">
      <thm15:themeFamily xmlns:thm15="http://schemas.microsoft.com/office/thememl/2012/main" name="PPT figtree 240110.pptx" id="{726D191D-1F41-4900-984B-7C96B01E2C19}" vid="{8D379FE5-4B72-4EDF-9880-68D6B465F573}"/>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dlc_DocId xmlns="4115e1da-3f65-45a4-b4c2-0bec33cf021f">3NPU4AMNSMUR-960428013-26</_dlc_DocId>
    <_dlc_DocIdUrl xmlns="4115e1da-3f65-45a4-b4c2-0bec33cf021f">
      <Url>https://kth.sharepoint.com/sites/kth_assets/_layouts/15/DocIdRedir.aspx?ID=3NPU4AMNSMUR-960428013-26</Url>
      <Description>3NPU4AMNSMUR-960428013-26</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454789026152694A8ADBFB64A3DEF8D3" ma:contentTypeVersion="4" ma:contentTypeDescription="Create a new document." ma:contentTypeScope="" ma:versionID="e45950dd19971d727dee08e9afd59660">
  <xsd:schema xmlns:xsd="http://www.w3.org/2001/XMLSchema" xmlns:xs="http://www.w3.org/2001/XMLSchema" xmlns:p="http://schemas.microsoft.com/office/2006/metadata/properties" xmlns:ns2="4115e1da-3f65-45a4-b4c2-0bec33cf021f" xmlns:ns3="5cba28c0-a866-4240-81c2-3ce50963478d" targetNamespace="http://schemas.microsoft.com/office/2006/metadata/properties" ma:root="true" ma:fieldsID="dad8702d5b487cf2ae11e63f994c67b2" ns2:_="" ns3:_="">
    <xsd:import namespace="4115e1da-3f65-45a4-b4c2-0bec33cf021f"/>
    <xsd:import namespace="5cba28c0-a866-4240-81c2-3ce50963478d"/>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15e1da-3f65-45a4-b4c2-0bec33cf021f"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5cba28c0-a866-4240-81c2-3ce50963478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1B69481-68CA-4555-A5F4-24D7A94B0B08}">
  <ds:schemaRefs>
    <ds:schemaRef ds:uri="http://schemas.microsoft.com/sharepoint/events"/>
  </ds:schemaRefs>
</ds:datastoreItem>
</file>

<file path=customXml/itemProps2.xml><?xml version="1.0" encoding="utf-8"?>
<ds:datastoreItem xmlns:ds="http://schemas.openxmlformats.org/officeDocument/2006/customXml" ds:itemID="{0855E8CF-26DF-4595-BEB9-70D0EC1935AB}">
  <ds:schemaRefs>
    <ds:schemaRef ds:uri="http://schemas.microsoft.com/sharepoint/v3/contenttype/forms"/>
  </ds:schemaRefs>
</ds:datastoreItem>
</file>

<file path=customXml/itemProps3.xml><?xml version="1.0" encoding="utf-8"?>
<ds:datastoreItem xmlns:ds="http://schemas.openxmlformats.org/officeDocument/2006/customXml" ds:itemID="{CC3910EE-3003-43A5-84D6-7F3C9E61144E}">
  <ds:schemaRefs>
    <ds:schemaRef ds:uri="http://schemas.microsoft.com/office/2006/metadata/properties"/>
    <ds:schemaRef ds:uri="http://schemas.microsoft.com/office/infopath/2007/PartnerControls"/>
    <ds:schemaRef ds:uri="4115e1da-3f65-45a4-b4c2-0bec33cf021f"/>
  </ds:schemaRefs>
</ds:datastoreItem>
</file>

<file path=customXml/itemProps4.xml><?xml version="1.0" encoding="utf-8"?>
<ds:datastoreItem xmlns:ds="http://schemas.openxmlformats.org/officeDocument/2006/customXml" ds:itemID="{7506411C-19B5-4A2A-A6F2-5B5CC45A52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15e1da-3f65-45a4-b4c2-0bec33cf021f"/>
    <ds:schemaRef ds:uri="5cba28c0-a866-4240-81c2-3ce5096347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KTH</Template>
  <TotalTime>1533</TotalTime>
  <Words>1140</Words>
  <Application>Microsoft Macintosh PowerPoint</Application>
  <PresentationFormat>Widescreen</PresentationFormat>
  <Paragraphs>110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Calibri</vt:lpstr>
      <vt:lpstr>Figtree</vt:lpstr>
      <vt:lpstr>Aptos</vt:lpstr>
      <vt:lpstr>Arial</vt:lpstr>
      <vt:lpstr>Office-tema</vt:lpstr>
      <vt:lpstr>Opposition report</vt:lpstr>
      <vt:lpstr>Steam Iron</vt:lpstr>
      <vt:lpstr>Evaluation</vt:lpstr>
      <vt:lpstr>Evaluation</vt:lpstr>
      <vt:lpstr>Evaluation</vt:lpstr>
      <vt:lpstr>Evaluation</vt:lpstr>
      <vt:lpstr>Questions for discussion and suggestions</vt:lpstr>
      <vt:lpstr>PowerPoint Presentation</vt:lpstr>
    </vt:vector>
  </TitlesOfParts>
  <Company>KTH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Opposition report</dc:title>
  <dc:creator>Fabio Marco Monetti</dc:creator>
  <cp:lastModifiedBy>Ylva Marie Reinhold</cp:lastModifiedBy>
  <cp:revision>39</cp:revision>
  <dcterms:created xsi:type="dcterms:W3CDTF">2025-03-17T08:49:30Z</dcterms:created>
  <dcterms:modified xsi:type="dcterms:W3CDTF">2025-05-18T14:09:49Z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0x010100454789026152694A8ADBFB64A3DEF8D3</vt:lpwstr>
  </property>
  <property fmtid="{D5CDD505-2E9C-101B-9397-08002B2CF9AE}" pid="3" name="_dlc_DocIdItemGuid">
    <vt:lpwstr>727452b2-8c07-49fa-9c22-9c1873a3a1f2</vt:lpwstr>
  </property>
</Properties>
</file>